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96" r:id="rId4"/>
    <p:sldMasterId id="2147483733" r:id="rId5"/>
  </p:sldMasterIdLst>
  <p:notesMasterIdLst>
    <p:notesMasterId r:id="rId42"/>
  </p:notesMasterIdLst>
  <p:handoutMasterIdLst>
    <p:handoutMasterId r:id="rId43"/>
  </p:handoutMasterIdLst>
  <p:sldIdLst>
    <p:sldId id="379" r:id="rId6"/>
    <p:sldId id="276" r:id="rId7"/>
    <p:sldId id="334" r:id="rId8"/>
    <p:sldId id="316" r:id="rId9"/>
    <p:sldId id="343" r:id="rId10"/>
    <p:sldId id="362" r:id="rId11"/>
    <p:sldId id="367" r:id="rId12"/>
    <p:sldId id="368" r:id="rId13"/>
    <p:sldId id="387" r:id="rId14"/>
    <p:sldId id="391" r:id="rId15"/>
    <p:sldId id="328" r:id="rId16"/>
    <p:sldId id="370" r:id="rId17"/>
    <p:sldId id="371" r:id="rId18"/>
    <p:sldId id="397" r:id="rId19"/>
    <p:sldId id="369" r:id="rId20"/>
    <p:sldId id="392" r:id="rId21"/>
    <p:sldId id="393" r:id="rId22"/>
    <p:sldId id="394" r:id="rId23"/>
    <p:sldId id="373" r:id="rId24"/>
    <p:sldId id="374" r:id="rId25"/>
    <p:sldId id="376" r:id="rId26"/>
    <p:sldId id="372" r:id="rId27"/>
    <p:sldId id="395" r:id="rId28"/>
    <p:sldId id="389" r:id="rId29"/>
    <p:sldId id="390" r:id="rId30"/>
    <p:sldId id="388" r:id="rId31"/>
    <p:sldId id="385" r:id="rId32"/>
    <p:sldId id="360" r:id="rId33"/>
    <p:sldId id="365" r:id="rId34"/>
    <p:sldId id="359" r:id="rId35"/>
    <p:sldId id="386" r:id="rId36"/>
    <p:sldId id="361" r:id="rId37"/>
    <p:sldId id="384" r:id="rId38"/>
    <p:sldId id="396" r:id="rId39"/>
    <p:sldId id="382" r:id="rId40"/>
    <p:sldId id="383"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165EDAA-0871-42C4-9300-BFEA00AAA72D}">
          <p14:sldIdLst>
            <p14:sldId id="379"/>
            <p14:sldId id="276"/>
            <p14:sldId id="334"/>
            <p14:sldId id="316"/>
            <p14:sldId id="343"/>
            <p14:sldId id="362"/>
            <p14:sldId id="367"/>
            <p14:sldId id="368"/>
            <p14:sldId id="387"/>
            <p14:sldId id="391"/>
            <p14:sldId id="328"/>
            <p14:sldId id="370"/>
            <p14:sldId id="371"/>
            <p14:sldId id="397"/>
            <p14:sldId id="369"/>
            <p14:sldId id="392"/>
            <p14:sldId id="393"/>
            <p14:sldId id="394"/>
            <p14:sldId id="373"/>
            <p14:sldId id="374"/>
            <p14:sldId id="376"/>
            <p14:sldId id="372"/>
            <p14:sldId id="395"/>
            <p14:sldId id="389"/>
            <p14:sldId id="390"/>
            <p14:sldId id="388"/>
            <p14:sldId id="385"/>
            <p14:sldId id="360"/>
            <p14:sldId id="365"/>
            <p14:sldId id="359"/>
            <p14:sldId id="386"/>
            <p14:sldId id="361"/>
          </p14:sldIdLst>
        </p14:section>
        <p14:section name="Untitled Section" id="{C409148E-08C5-4C0E-89C5-90F5D56B30E2}">
          <p14:sldIdLst>
            <p14:sldId id="384"/>
            <p14:sldId id="396"/>
            <p14:sldId id="382"/>
            <p14:sldId id="383"/>
          </p14:sldIdLst>
        </p14:section>
      </p14:sectionLst>
    </p:ext>
    <p:ext uri="{EFAFB233-063F-42B5-8137-9DF3F51BA10A}">
      <p15:sldGuideLst xmlns:p15="http://schemas.microsoft.com/office/powerpoint/2012/main">
        <p15:guide id="1" orient="horz" pos="1392" userDrawn="1">
          <p15:clr>
            <a:srgbClr val="A4A3A4"/>
          </p15:clr>
        </p15:guide>
        <p15:guide id="2" pos="7056" userDrawn="1">
          <p15:clr>
            <a:srgbClr val="A4A3A4"/>
          </p15:clr>
        </p15:guide>
        <p15:guide id="3" orient="horz" pos="3168"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BCDD78C-B316-438C-A8B9-4EBFD4D18E8A}" v="32" dt="2026-05-04T18:35:50.271"/>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247" autoAdjust="0"/>
  </p:normalViewPr>
  <p:slideViewPr>
    <p:cSldViewPr snapToGrid="0">
      <p:cViewPr varScale="1">
        <p:scale>
          <a:sx n="106" d="100"/>
          <a:sy n="106" d="100"/>
        </p:scale>
        <p:origin x="756" y="108"/>
      </p:cViewPr>
      <p:guideLst>
        <p:guide orient="horz" pos="1392"/>
        <p:guide pos="7056"/>
        <p:guide orient="horz" pos="31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handoutMaster" Target="handoutMasters/handoutMaster1.xml"/><Relationship Id="rId48"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eoscully97@gmail.com" userId="S::urn:spo:guest#theoscully97@gmail.com::" providerId="AD" clId="Web-{A1D24284-6415-8741-E3E5-05486DF5B4D1}"/>
    <pc:docChg chg="modSld sldOrd">
      <pc:chgData name="theoscully97@gmail.com" userId="S::urn:spo:guest#theoscully97@gmail.com::" providerId="AD" clId="Web-{A1D24284-6415-8741-E3E5-05486DF5B4D1}" dt="2026-04-28T18:28:21.920" v="410" actId="20577"/>
      <pc:docMkLst>
        <pc:docMk/>
      </pc:docMkLst>
      <pc:sldChg chg="addSp delSp modSp ord modNotes">
        <pc:chgData name="theoscully97@gmail.com" userId="S::urn:spo:guest#theoscully97@gmail.com::" providerId="AD" clId="Web-{A1D24284-6415-8741-E3E5-05486DF5B4D1}" dt="2026-04-28T18:21:45.290" v="233" actId="20577"/>
        <pc:sldMkLst>
          <pc:docMk/>
          <pc:sldMk cId="4253050854" sldId="372"/>
        </pc:sldMkLst>
        <pc:spChg chg="mod">
          <ac:chgData name="theoscully97@gmail.com" userId="S::urn:spo:guest#theoscully97@gmail.com::" providerId="AD" clId="Web-{A1D24284-6415-8741-E3E5-05486DF5B4D1}" dt="2026-04-28T18:04:28.212" v="12" actId="20577"/>
          <ac:spMkLst>
            <pc:docMk/>
            <pc:sldMk cId="4253050854" sldId="372"/>
            <ac:spMk id="8" creationId="{91E340E3-F784-DC00-839F-B5BDE19400DC}"/>
          </ac:spMkLst>
        </pc:spChg>
        <pc:spChg chg="add mod">
          <ac:chgData name="theoscully97@gmail.com" userId="S::urn:spo:guest#theoscully97@gmail.com::" providerId="AD" clId="Web-{A1D24284-6415-8741-E3E5-05486DF5B4D1}" dt="2026-04-28T18:21:45.290" v="233" actId="20577"/>
          <ac:spMkLst>
            <pc:docMk/>
            <pc:sldMk cId="4253050854" sldId="372"/>
            <ac:spMk id="10" creationId="{03511D49-416B-1B23-F851-8491654207BA}"/>
          </ac:spMkLst>
        </pc:spChg>
        <pc:picChg chg="add mod">
          <ac:chgData name="theoscully97@gmail.com" userId="S::urn:spo:guest#theoscully97@gmail.com::" providerId="AD" clId="Web-{A1D24284-6415-8741-E3E5-05486DF5B4D1}" dt="2026-04-28T18:13:45.335" v="27" actId="1076"/>
          <ac:picMkLst>
            <pc:docMk/>
            <pc:sldMk cId="4253050854" sldId="372"/>
            <ac:picMk id="3" creationId="{B70BDB92-100C-7AE2-258A-6B4159219505}"/>
          </ac:picMkLst>
        </pc:picChg>
      </pc:sldChg>
      <pc:sldChg chg="addSp delSp modSp">
        <pc:chgData name="theoscully97@gmail.com" userId="S::urn:spo:guest#theoscully97@gmail.com::" providerId="AD" clId="Web-{A1D24284-6415-8741-E3E5-05486DF5B4D1}" dt="2026-04-28T18:28:21.920" v="410" actId="20577"/>
        <pc:sldMkLst>
          <pc:docMk/>
          <pc:sldMk cId="866519618" sldId="374"/>
        </pc:sldMkLst>
        <pc:spChg chg="add mod">
          <ac:chgData name="theoscully97@gmail.com" userId="S::urn:spo:guest#theoscully97@gmail.com::" providerId="AD" clId="Web-{A1D24284-6415-8741-E3E5-05486DF5B4D1}" dt="2026-04-28T18:25:59.824" v="268" actId="20577"/>
          <ac:spMkLst>
            <pc:docMk/>
            <pc:sldMk cId="866519618" sldId="374"/>
            <ac:spMk id="5" creationId="{55101661-D1EC-2D29-BEB5-BD296A3BC008}"/>
          </ac:spMkLst>
        </pc:spChg>
        <pc:spChg chg="add mod">
          <ac:chgData name="theoscully97@gmail.com" userId="S::urn:spo:guest#theoscully97@gmail.com::" providerId="AD" clId="Web-{A1D24284-6415-8741-E3E5-05486DF5B4D1}" dt="2026-04-28T18:28:21.920" v="410" actId="20577"/>
          <ac:spMkLst>
            <pc:docMk/>
            <pc:sldMk cId="866519618" sldId="374"/>
            <ac:spMk id="7" creationId="{F838108C-FF8B-E41B-E80E-E597487D2DF5}"/>
          </ac:spMkLst>
        </pc:spChg>
        <pc:picChg chg="add mod">
          <ac:chgData name="theoscully97@gmail.com" userId="S::urn:spo:guest#theoscully97@gmail.com::" providerId="AD" clId="Web-{A1D24284-6415-8741-E3E5-05486DF5B4D1}" dt="2026-04-28T18:25:21.933" v="238" actId="1076"/>
          <ac:picMkLst>
            <pc:docMk/>
            <pc:sldMk cId="866519618" sldId="374"/>
            <ac:picMk id="2" creationId="{00C9F538-E0AC-339D-8D6E-E7487D9FB75C}"/>
          </ac:picMkLst>
        </pc:picChg>
      </pc:sldChg>
    </pc:docChg>
  </pc:docChgLst>
  <pc:docChgLst>
    <pc:chgData name="teresa.miller@pgcmls.info" userId="S::urn:spo:guest#teresa.miller@pgcmls.info::" providerId="AD" clId="Web-{0675F1A1-E4CE-05EF-F9B0-F231A822020B}"/>
    <pc:docChg chg="addSld modSld modSection">
      <pc:chgData name="teresa.miller@pgcmls.info" userId="S::urn:spo:guest#teresa.miller@pgcmls.info::" providerId="AD" clId="Web-{0675F1A1-E4CE-05EF-F9B0-F231A822020B}" dt="2026-04-28T15:50:31.684" v="620" actId="20577"/>
      <pc:docMkLst>
        <pc:docMk/>
      </pc:docMkLst>
      <pc:sldChg chg="modSp">
        <pc:chgData name="teresa.miller@pgcmls.info" userId="S::urn:spo:guest#teresa.miller@pgcmls.info::" providerId="AD" clId="Web-{0675F1A1-E4CE-05EF-F9B0-F231A822020B}" dt="2026-04-28T15:19:25.778" v="28" actId="1076"/>
        <pc:sldMkLst>
          <pc:docMk/>
          <pc:sldMk cId="1174773843" sldId="368"/>
        </pc:sldMkLst>
        <pc:spChg chg="mod">
          <ac:chgData name="teresa.miller@pgcmls.info" userId="S::urn:spo:guest#teresa.miller@pgcmls.info::" providerId="AD" clId="Web-{0675F1A1-E4CE-05EF-F9B0-F231A822020B}" dt="2026-04-28T15:17:17.214" v="1" actId="1076"/>
          <ac:spMkLst>
            <pc:docMk/>
            <pc:sldMk cId="1174773843" sldId="368"/>
            <ac:spMk id="12" creationId="{CE3AB01C-AA96-5895-9F4D-CE771253318E}"/>
          </ac:spMkLst>
        </pc:spChg>
        <pc:spChg chg="mod">
          <ac:chgData name="teresa.miller@pgcmls.info" userId="S::urn:spo:guest#teresa.miller@pgcmls.info::" providerId="AD" clId="Web-{0675F1A1-E4CE-05EF-F9B0-F231A822020B}" dt="2026-04-28T15:19:09.512" v="26" actId="1076"/>
          <ac:spMkLst>
            <pc:docMk/>
            <pc:sldMk cId="1174773843" sldId="368"/>
            <ac:spMk id="15" creationId="{1FEF9626-E4EC-7A7C-F61E-D18D2F4F565F}"/>
          </ac:spMkLst>
        </pc:spChg>
        <pc:spChg chg="mod">
          <ac:chgData name="teresa.miller@pgcmls.info" userId="S::urn:spo:guest#teresa.miller@pgcmls.info::" providerId="AD" clId="Web-{0675F1A1-E4CE-05EF-F9B0-F231A822020B}" dt="2026-04-28T15:19:06.059" v="24" actId="1076"/>
          <ac:spMkLst>
            <pc:docMk/>
            <pc:sldMk cId="1174773843" sldId="368"/>
            <ac:spMk id="16" creationId="{90C6E824-6F4C-AED2-6ECE-042B24CFA8C8}"/>
          </ac:spMkLst>
        </pc:spChg>
        <pc:spChg chg="mod">
          <ac:chgData name="teresa.miller@pgcmls.info" userId="S::urn:spo:guest#teresa.miller@pgcmls.info::" providerId="AD" clId="Web-{0675F1A1-E4CE-05EF-F9B0-F231A822020B}" dt="2026-04-28T15:19:02.762" v="22" actId="1076"/>
          <ac:spMkLst>
            <pc:docMk/>
            <pc:sldMk cId="1174773843" sldId="368"/>
            <ac:spMk id="17" creationId="{A9F4E99D-55B3-BD3C-7F35-BCDD955D617A}"/>
          </ac:spMkLst>
        </pc:spChg>
        <pc:spChg chg="mod">
          <ac:chgData name="teresa.miller@pgcmls.info" userId="S::urn:spo:guest#teresa.miller@pgcmls.info::" providerId="AD" clId="Web-{0675F1A1-E4CE-05EF-F9B0-F231A822020B}" dt="2026-04-28T15:17:29.136" v="5" actId="1076"/>
          <ac:spMkLst>
            <pc:docMk/>
            <pc:sldMk cId="1174773843" sldId="368"/>
            <ac:spMk id="19" creationId="{AF56A1BE-F68E-8713-D16D-7CF721C873AF}"/>
          </ac:spMkLst>
        </pc:spChg>
        <pc:picChg chg="mod">
          <ac:chgData name="teresa.miller@pgcmls.info" userId="S::urn:spo:guest#teresa.miller@pgcmls.info::" providerId="AD" clId="Web-{0675F1A1-E4CE-05EF-F9B0-F231A822020B}" dt="2026-04-28T15:17:17.199" v="0" actId="1076"/>
          <ac:picMkLst>
            <pc:docMk/>
            <pc:sldMk cId="1174773843" sldId="368"/>
            <ac:picMk id="5" creationId="{80B38674-2C9D-8901-5673-B850819B01F8}"/>
          </ac:picMkLst>
        </pc:picChg>
        <pc:picChg chg="mod">
          <ac:chgData name="teresa.miller@pgcmls.info" userId="S::urn:spo:guest#teresa.miller@pgcmls.info::" providerId="AD" clId="Web-{0675F1A1-E4CE-05EF-F9B0-F231A822020B}" dt="2026-04-28T15:19:09.497" v="25" actId="1076"/>
          <ac:picMkLst>
            <pc:docMk/>
            <pc:sldMk cId="1174773843" sldId="368"/>
            <ac:picMk id="7" creationId="{30CCB52F-ED5F-3D08-9F8C-694290F5A0AD}"/>
          </ac:picMkLst>
        </pc:picChg>
        <pc:picChg chg="mod">
          <ac:chgData name="teresa.miller@pgcmls.info" userId="S::urn:spo:guest#teresa.miller@pgcmls.info::" providerId="AD" clId="Web-{0675F1A1-E4CE-05EF-F9B0-F231A822020B}" dt="2026-04-28T15:19:06.059" v="23" actId="1076"/>
          <ac:picMkLst>
            <pc:docMk/>
            <pc:sldMk cId="1174773843" sldId="368"/>
            <ac:picMk id="8" creationId="{6DED97AF-1BA4-0662-C029-259F76C5CDC5}"/>
          </ac:picMkLst>
        </pc:picChg>
        <pc:picChg chg="mod">
          <ac:chgData name="teresa.miller@pgcmls.info" userId="S::urn:spo:guest#teresa.miller@pgcmls.info::" providerId="AD" clId="Web-{0675F1A1-E4CE-05EF-F9B0-F231A822020B}" dt="2026-04-28T15:19:25.778" v="28" actId="1076"/>
          <ac:picMkLst>
            <pc:docMk/>
            <pc:sldMk cId="1174773843" sldId="368"/>
            <ac:picMk id="10" creationId="{57695E24-9D85-BAB5-A681-77BAE43A217D}"/>
          </ac:picMkLst>
        </pc:picChg>
        <pc:picChg chg="mod">
          <ac:chgData name="teresa.miller@pgcmls.info" userId="S::urn:spo:guest#teresa.miller@pgcmls.info::" providerId="AD" clId="Web-{0675F1A1-E4CE-05EF-F9B0-F231A822020B}" dt="2026-04-28T15:17:29.121" v="4" actId="1076"/>
          <ac:picMkLst>
            <pc:docMk/>
            <pc:sldMk cId="1174773843" sldId="368"/>
            <ac:picMk id="11" creationId="{BFC294F5-5F89-97E8-2226-744FB2F64BE8}"/>
          </ac:picMkLst>
        </pc:picChg>
      </pc:sldChg>
      <pc:sldChg chg="delSp modSp">
        <pc:chgData name="teresa.miller@pgcmls.info" userId="S::urn:spo:guest#teresa.miller@pgcmls.info::" providerId="AD" clId="Web-{0675F1A1-E4CE-05EF-F9B0-F231A822020B}" dt="2026-04-28T15:46:30.132" v="553" actId="1076"/>
        <pc:sldMkLst>
          <pc:docMk/>
          <pc:sldMk cId="1557348691" sldId="387"/>
        </pc:sldMkLst>
        <pc:spChg chg="mod">
          <ac:chgData name="teresa.miller@pgcmls.info" userId="S::urn:spo:guest#teresa.miller@pgcmls.info::" providerId="AD" clId="Web-{0675F1A1-E4CE-05EF-F9B0-F231A822020B}" dt="2026-04-28T15:20:33.044" v="55" actId="1076"/>
          <ac:spMkLst>
            <pc:docMk/>
            <pc:sldMk cId="1557348691" sldId="387"/>
            <ac:spMk id="2" creationId="{28B36073-F714-DD57-69F6-D3A41748D46D}"/>
          </ac:spMkLst>
        </pc:spChg>
        <pc:spChg chg="mod">
          <ac:chgData name="teresa.miller@pgcmls.info" userId="S::urn:spo:guest#teresa.miller@pgcmls.info::" providerId="AD" clId="Web-{0675F1A1-E4CE-05EF-F9B0-F231A822020B}" dt="2026-04-28T15:46:30.132" v="553" actId="1076"/>
          <ac:spMkLst>
            <pc:docMk/>
            <pc:sldMk cId="1557348691" sldId="387"/>
            <ac:spMk id="3" creationId="{B38A0990-4819-7FAD-72B4-A087E23F8631}"/>
          </ac:spMkLst>
        </pc:spChg>
      </pc:sldChg>
      <pc:sldChg chg="modSp add replId">
        <pc:chgData name="teresa.miller@pgcmls.info" userId="S::urn:spo:guest#teresa.miller@pgcmls.info::" providerId="AD" clId="Web-{0675F1A1-E4CE-05EF-F9B0-F231A822020B}" dt="2026-04-28T15:50:31.684" v="620" actId="20577"/>
        <pc:sldMkLst>
          <pc:docMk/>
          <pc:sldMk cId="1212989618" sldId="391"/>
        </pc:sldMkLst>
        <pc:spChg chg="mod">
          <ac:chgData name="teresa.miller@pgcmls.info" userId="S::urn:spo:guest#teresa.miller@pgcmls.info::" providerId="AD" clId="Web-{0675F1A1-E4CE-05EF-F9B0-F231A822020B}" dt="2026-04-28T15:50:31.684" v="620" actId="20577"/>
          <ac:spMkLst>
            <pc:docMk/>
            <pc:sldMk cId="1212989618" sldId="391"/>
            <ac:spMk id="3" creationId="{5A697A94-365E-8588-69B1-BDA4D5FAAF96}"/>
          </ac:spMkLst>
        </pc:spChg>
      </pc:sldChg>
    </pc:docChg>
  </pc:docChgLst>
  <pc:docChgLst>
    <pc:chgData name="teresa.miller@pgcmls.info" userId="S::urn:spo:guest#teresa.miller@pgcmls.info::" providerId="AD" clId="Web-{CF7CC1B3-831E-9F44-1E36-BA40F395A2EE}"/>
    <pc:docChg chg="modSld">
      <pc:chgData name="teresa.miller@pgcmls.info" userId="S::urn:spo:guest#teresa.miller@pgcmls.info::" providerId="AD" clId="Web-{CF7CC1B3-831E-9F44-1E36-BA40F395A2EE}" dt="2026-04-28T20:58:41.935" v="296"/>
      <pc:docMkLst>
        <pc:docMk/>
      </pc:docMkLst>
      <pc:sldChg chg="modSp">
        <pc:chgData name="teresa.miller@pgcmls.info" userId="S::urn:spo:guest#teresa.miller@pgcmls.info::" providerId="AD" clId="Web-{CF7CC1B3-831E-9F44-1E36-BA40F395A2EE}" dt="2026-04-28T20:33:35.202" v="5" actId="1076"/>
        <pc:sldMkLst>
          <pc:docMk/>
          <pc:sldMk cId="2184977981" sldId="369"/>
        </pc:sldMkLst>
        <pc:spChg chg="mod">
          <ac:chgData name="teresa.miller@pgcmls.info" userId="S::urn:spo:guest#teresa.miller@pgcmls.info::" providerId="AD" clId="Web-{CF7CC1B3-831E-9F44-1E36-BA40F395A2EE}" dt="2026-04-28T20:33:35.186" v="3" actId="1076"/>
          <ac:spMkLst>
            <pc:docMk/>
            <pc:sldMk cId="2184977981" sldId="369"/>
            <ac:spMk id="4" creationId="{9AA07FA8-6055-7F99-B2F9-16929653809E}"/>
          </ac:spMkLst>
        </pc:spChg>
        <pc:spChg chg="mod">
          <ac:chgData name="teresa.miller@pgcmls.info" userId="S::urn:spo:guest#teresa.miller@pgcmls.info::" providerId="AD" clId="Web-{CF7CC1B3-831E-9F44-1E36-BA40F395A2EE}" dt="2026-04-28T20:33:35.202" v="4" actId="1076"/>
          <ac:spMkLst>
            <pc:docMk/>
            <pc:sldMk cId="2184977981" sldId="369"/>
            <ac:spMk id="5" creationId="{B8195A58-EE68-C957-79ED-F609DEBBD13C}"/>
          </ac:spMkLst>
        </pc:spChg>
        <pc:spChg chg="mod">
          <ac:chgData name="teresa.miller@pgcmls.info" userId="S::urn:spo:guest#teresa.miller@pgcmls.info::" providerId="AD" clId="Web-{CF7CC1B3-831E-9F44-1E36-BA40F395A2EE}" dt="2026-04-28T20:33:35.202" v="5" actId="1076"/>
          <ac:spMkLst>
            <pc:docMk/>
            <pc:sldMk cId="2184977981" sldId="369"/>
            <ac:spMk id="6" creationId="{B1AFBD47-9246-95C2-0F47-2538118315E7}"/>
          </ac:spMkLst>
        </pc:spChg>
        <pc:spChg chg="mod">
          <ac:chgData name="teresa.miller@pgcmls.info" userId="S::urn:spo:guest#teresa.miller@pgcmls.info::" providerId="AD" clId="Web-{CF7CC1B3-831E-9F44-1E36-BA40F395A2EE}" dt="2026-04-28T20:33:35.186" v="2" actId="1076"/>
          <ac:spMkLst>
            <pc:docMk/>
            <pc:sldMk cId="2184977981" sldId="369"/>
            <ac:spMk id="7" creationId="{AB1F1140-4012-4DD8-F472-E40B8737B556}"/>
          </ac:spMkLst>
        </pc:spChg>
      </pc:sldChg>
      <pc:sldChg chg="modSp">
        <pc:chgData name="teresa.miller@pgcmls.info" userId="S::urn:spo:guest#teresa.miller@pgcmls.info::" providerId="AD" clId="Web-{CF7CC1B3-831E-9F44-1E36-BA40F395A2EE}" dt="2026-04-28T20:17:20.906" v="0" actId="20577"/>
        <pc:sldMkLst>
          <pc:docMk/>
          <pc:sldMk cId="1557348691" sldId="387"/>
        </pc:sldMkLst>
        <pc:spChg chg="mod">
          <ac:chgData name="teresa.miller@pgcmls.info" userId="S::urn:spo:guest#teresa.miller@pgcmls.info::" providerId="AD" clId="Web-{CF7CC1B3-831E-9F44-1E36-BA40F395A2EE}" dt="2026-04-28T20:17:20.906" v="0" actId="20577"/>
          <ac:spMkLst>
            <pc:docMk/>
            <pc:sldMk cId="1557348691" sldId="387"/>
            <ac:spMk id="2" creationId="{28B36073-F714-DD57-69F6-D3A41748D46D}"/>
          </ac:spMkLst>
        </pc:spChg>
      </pc:sldChg>
      <pc:sldChg chg="modSp">
        <pc:chgData name="teresa.miller@pgcmls.info" userId="S::urn:spo:guest#teresa.miller@pgcmls.info::" providerId="AD" clId="Web-{CF7CC1B3-831E-9F44-1E36-BA40F395A2EE}" dt="2026-04-28T20:17:28.984" v="1" actId="20577"/>
        <pc:sldMkLst>
          <pc:docMk/>
          <pc:sldMk cId="1212989618" sldId="391"/>
        </pc:sldMkLst>
        <pc:spChg chg="mod">
          <ac:chgData name="teresa.miller@pgcmls.info" userId="S::urn:spo:guest#teresa.miller@pgcmls.info::" providerId="AD" clId="Web-{CF7CC1B3-831E-9F44-1E36-BA40F395A2EE}" dt="2026-04-28T20:17:28.984" v="1" actId="20577"/>
          <ac:spMkLst>
            <pc:docMk/>
            <pc:sldMk cId="1212989618" sldId="391"/>
            <ac:spMk id="2" creationId="{A0AAFBF5-A60F-8E0C-C221-AC98E2AB5EF0}"/>
          </ac:spMkLst>
        </pc:spChg>
      </pc:sldChg>
      <pc:sldChg chg="modSp">
        <pc:chgData name="teresa.miller@pgcmls.info" userId="S::urn:spo:guest#teresa.miller@pgcmls.info::" providerId="AD" clId="Web-{CF7CC1B3-831E-9F44-1E36-BA40F395A2EE}" dt="2026-04-28T20:33:59.999" v="6" actId="1076"/>
        <pc:sldMkLst>
          <pc:docMk/>
          <pc:sldMk cId="2597879610" sldId="392"/>
        </pc:sldMkLst>
        <pc:spChg chg="mod">
          <ac:chgData name="teresa.miller@pgcmls.info" userId="S::urn:spo:guest#teresa.miller@pgcmls.info::" providerId="AD" clId="Web-{CF7CC1B3-831E-9F44-1E36-BA40F395A2EE}" dt="2026-04-28T20:33:59.999" v="6" actId="1076"/>
          <ac:spMkLst>
            <pc:docMk/>
            <pc:sldMk cId="2597879610" sldId="392"/>
            <ac:spMk id="10" creationId="{686A82E1-44D7-B982-76C5-05F557DBC911}"/>
          </ac:spMkLst>
        </pc:spChg>
      </pc:sldChg>
      <pc:sldChg chg="addSp delSp modSp">
        <pc:chgData name="teresa.miller@pgcmls.info" userId="S::urn:spo:guest#teresa.miller@pgcmls.info::" providerId="AD" clId="Web-{CF7CC1B3-831E-9F44-1E36-BA40F395A2EE}" dt="2026-04-28T20:51:45.810" v="180" actId="1076"/>
        <pc:sldMkLst>
          <pc:docMk/>
          <pc:sldMk cId="648642221" sldId="393"/>
        </pc:sldMkLst>
        <pc:spChg chg="add mod">
          <ac:chgData name="teresa.miller@pgcmls.info" userId="S::urn:spo:guest#teresa.miller@pgcmls.info::" providerId="AD" clId="Web-{CF7CC1B3-831E-9F44-1E36-BA40F395A2EE}" dt="2026-04-28T20:36:15.842" v="48" actId="1076"/>
          <ac:spMkLst>
            <pc:docMk/>
            <pc:sldMk cId="648642221" sldId="393"/>
            <ac:spMk id="7" creationId="{00A67268-3246-BB25-54BE-41A3417624BF}"/>
          </ac:spMkLst>
        </pc:spChg>
        <pc:spChg chg="add mod">
          <ac:chgData name="teresa.miller@pgcmls.info" userId="S::urn:spo:guest#teresa.miller@pgcmls.info::" providerId="AD" clId="Web-{CF7CC1B3-831E-9F44-1E36-BA40F395A2EE}" dt="2026-04-28T20:51:45.810" v="180" actId="1076"/>
          <ac:spMkLst>
            <pc:docMk/>
            <pc:sldMk cId="648642221" sldId="393"/>
            <ac:spMk id="10" creationId="{3F8FE5C8-C470-B324-83E3-551A406FE8AC}"/>
          </ac:spMkLst>
        </pc:spChg>
      </pc:sldChg>
      <pc:sldChg chg="addSp delSp modSp">
        <pc:chgData name="teresa.miller@pgcmls.info" userId="S::urn:spo:guest#teresa.miller@pgcmls.info::" providerId="AD" clId="Web-{CF7CC1B3-831E-9F44-1E36-BA40F395A2EE}" dt="2026-04-28T20:58:41.935" v="296"/>
        <pc:sldMkLst>
          <pc:docMk/>
          <pc:sldMk cId="1293829634" sldId="394"/>
        </pc:sldMkLst>
        <pc:spChg chg="add mod">
          <ac:chgData name="teresa.miller@pgcmls.info" userId="S::urn:spo:guest#teresa.miller@pgcmls.info::" providerId="AD" clId="Web-{CF7CC1B3-831E-9F44-1E36-BA40F395A2EE}" dt="2026-04-28T20:55:54.810" v="208" actId="20577"/>
          <ac:spMkLst>
            <pc:docMk/>
            <pc:sldMk cId="1293829634" sldId="394"/>
            <ac:spMk id="7" creationId="{5D9409BA-5B0A-E7FC-5552-F16830005679}"/>
          </ac:spMkLst>
        </pc:spChg>
        <pc:spChg chg="add mod">
          <ac:chgData name="teresa.miller@pgcmls.info" userId="S::urn:spo:guest#teresa.miller@pgcmls.info::" providerId="AD" clId="Web-{CF7CC1B3-831E-9F44-1E36-BA40F395A2EE}" dt="2026-04-28T20:58:36.841" v="292" actId="20577"/>
          <ac:spMkLst>
            <pc:docMk/>
            <pc:sldMk cId="1293829634" sldId="394"/>
            <ac:spMk id="10" creationId="{FD10F00D-7969-D692-576E-67BD2E680D19}"/>
          </ac:spMkLst>
        </pc:spChg>
      </pc:sldChg>
    </pc:docChg>
  </pc:docChgLst>
  <pc:docChgLst>
    <pc:chgData name="teresa.miller@pgcmls.info" userId="S::urn:spo:guest#teresa.miller@pgcmls.info::" providerId="AD" clId="Web-{DC4504B1-D7EC-1FC6-3329-41ED649EC614}"/>
    <pc:docChg chg="modSld">
      <pc:chgData name="teresa.miller@pgcmls.info" userId="S::urn:spo:guest#teresa.miller@pgcmls.info::" providerId="AD" clId="Web-{DC4504B1-D7EC-1FC6-3329-41ED649EC614}" dt="2026-04-28T20:02:46.432" v="430" actId="20577"/>
      <pc:docMkLst>
        <pc:docMk/>
      </pc:docMkLst>
      <pc:sldChg chg="addSp modSp">
        <pc:chgData name="teresa.miller@pgcmls.info" userId="S::urn:spo:guest#teresa.miller@pgcmls.info::" providerId="AD" clId="Web-{DC4504B1-D7EC-1FC6-3329-41ED649EC614}" dt="2026-04-28T19:50:41.486" v="364" actId="20577"/>
        <pc:sldMkLst>
          <pc:docMk/>
          <pc:sldMk cId="2184977981" sldId="369"/>
        </pc:sldMkLst>
        <pc:spChg chg="add mod">
          <ac:chgData name="teresa.miller@pgcmls.info" userId="S::urn:spo:guest#teresa.miller@pgcmls.info::" providerId="AD" clId="Web-{DC4504B1-D7EC-1FC6-3329-41ED649EC614}" dt="2026-04-28T19:18:58.186" v="85" actId="1076"/>
          <ac:spMkLst>
            <pc:docMk/>
            <pc:sldMk cId="2184977981" sldId="369"/>
            <ac:spMk id="4" creationId="{9AA07FA8-6055-7F99-B2F9-16929653809E}"/>
          </ac:spMkLst>
        </pc:spChg>
        <pc:spChg chg="add mod">
          <ac:chgData name="teresa.miller@pgcmls.info" userId="S::urn:spo:guest#teresa.miller@pgcmls.info::" providerId="AD" clId="Web-{DC4504B1-D7EC-1FC6-3329-41ED649EC614}" dt="2026-04-28T19:45:06.186" v="353" actId="20577"/>
          <ac:spMkLst>
            <pc:docMk/>
            <pc:sldMk cId="2184977981" sldId="369"/>
            <ac:spMk id="5" creationId="{B8195A58-EE68-C957-79ED-F609DEBBD13C}"/>
          </ac:spMkLst>
        </pc:spChg>
        <pc:spChg chg="add mod">
          <ac:chgData name="teresa.miller@pgcmls.info" userId="S::urn:spo:guest#teresa.miller@pgcmls.info::" providerId="AD" clId="Web-{DC4504B1-D7EC-1FC6-3329-41ED649EC614}" dt="2026-04-28T19:18:58.202" v="87" actId="1076"/>
          <ac:spMkLst>
            <pc:docMk/>
            <pc:sldMk cId="2184977981" sldId="369"/>
            <ac:spMk id="6" creationId="{B1AFBD47-9246-95C2-0F47-2538118315E7}"/>
          </ac:spMkLst>
        </pc:spChg>
        <pc:spChg chg="mod">
          <ac:chgData name="teresa.miller@pgcmls.info" userId="S::urn:spo:guest#teresa.miller@pgcmls.info::" providerId="AD" clId="Web-{DC4504B1-D7EC-1FC6-3329-41ED649EC614}" dt="2026-04-28T19:18:58.186" v="84" actId="1076"/>
          <ac:spMkLst>
            <pc:docMk/>
            <pc:sldMk cId="2184977981" sldId="369"/>
            <ac:spMk id="7" creationId="{AB1F1140-4012-4DD8-F472-E40B8737B556}"/>
          </ac:spMkLst>
        </pc:spChg>
        <pc:spChg chg="mod">
          <ac:chgData name="teresa.miller@pgcmls.info" userId="S::urn:spo:guest#teresa.miller@pgcmls.info::" providerId="AD" clId="Web-{DC4504B1-D7EC-1FC6-3329-41ED649EC614}" dt="2026-04-28T19:50:41.486" v="364" actId="20577"/>
          <ac:spMkLst>
            <pc:docMk/>
            <pc:sldMk cId="2184977981" sldId="369"/>
            <ac:spMk id="9" creationId="{ED79DC2A-604F-0DBA-344A-DE0C01A3EADD}"/>
          </ac:spMkLst>
        </pc:spChg>
      </pc:sldChg>
      <pc:sldChg chg="modSp">
        <pc:chgData name="teresa.miller@pgcmls.info" userId="S::urn:spo:guest#teresa.miller@pgcmls.info::" providerId="AD" clId="Web-{DC4504B1-D7EC-1FC6-3329-41ED649EC614}" dt="2026-04-28T20:02:46.432" v="430" actId="20577"/>
        <pc:sldMkLst>
          <pc:docMk/>
          <pc:sldMk cId="1212989618" sldId="391"/>
        </pc:sldMkLst>
        <pc:spChg chg="mod">
          <ac:chgData name="teresa.miller@pgcmls.info" userId="S::urn:spo:guest#teresa.miller@pgcmls.info::" providerId="AD" clId="Web-{DC4504B1-D7EC-1FC6-3329-41ED649EC614}" dt="2026-04-28T20:02:46.432" v="430" actId="20577"/>
          <ac:spMkLst>
            <pc:docMk/>
            <pc:sldMk cId="1212989618" sldId="391"/>
            <ac:spMk id="3" creationId="{5A697A94-365E-8588-69B1-BDA4D5FAAF96}"/>
          </ac:spMkLst>
        </pc:spChg>
      </pc:sldChg>
      <pc:sldChg chg="addSp delSp modSp">
        <pc:chgData name="teresa.miller@pgcmls.info" userId="S::urn:spo:guest#teresa.miller@pgcmls.info::" providerId="AD" clId="Web-{DC4504B1-D7EC-1FC6-3329-41ED649EC614}" dt="2026-04-28T19:50:48.658" v="369" actId="20577"/>
        <pc:sldMkLst>
          <pc:docMk/>
          <pc:sldMk cId="2597879610" sldId="392"/>
        </pc:sldMkLst>
        <pc:spChg chg="add mod">
          <ac:chgData name="teresa.miller@pgcmls.info" userId="S::urn:spo:guest#teresa.miller@pgcmls.info::" providerId="AD" clId="Web-{DC4504B1-D7EC-1FC6-3329-41ED649EC614}" dt="2026-04-28T19:20:51.938" v="119" actId="20577"/>
          <ac:spMkLst>
            <pc:docMk/>
            <pc:sldMk cId="2597879610" sldId="392"/>
            <ac:spMk id="7" creationId="{9A995241-3D1A-249D-EF15-459FBE5931E7}"/>
          </ac:spMkLst>
        </pc:spChg>
        <pc:spChg chg="add mod">
          <ac:chgData name="teresa.miller@pgcmls.info" userId="S::urn:spo:guest#teresa.miller@pgcmls.info::" providerId="AD" clId="Web-{DC4504B1-D7EC-1FC6-3329-41ED649EC614}" dt="2026-04-28T19:50:48.658" v="369" actId="20577"/>
          <ac:spMkLst>
            <pc:docMk/>
            <pc:sldMk cId="2597879610" sldId="392"/>
            <ac:spMk id="10" creationId="{686A82E1-44D7-B982-76C5-05F557DBC911}"/>
          </ac:spMkLst>
        </pc:spChg>
        <pc:spChg chg="add">
          <ac:chgData name="teresa.miller@pgcmls.info" userId="S::urn:spo:guest#teresa.miller@pgcmls.info::" providerId="AD" clId="Web-{DC4504B1-D7EC-1FC6-3329-41ED649EC614}" dt="2026-04-28T19:20:17.375" v="92"/>
          <ac:spMkLst>
            <pc:docMk/>
            <pc:sldMk cId="2597879610" sldId="392"/>
            <ac:spMk id="12" creationId="{222F286A-AECA-469E-A288-6930693CDCD6}"/>
          </ac:spMkLst>
        </pc:spChg>
        <pc:spChg chg="add">
          <ac:chgData name="teresa.miller@pgcmls.info" userId="S::urn:spo:guest#teresa.miller@pgcmls.info::" providerId="AD" clId="Web-{DC4504B1-D7EC-1FC6-3329-41ED649EC614}" dt="2026-04-28T19:20:17.375" v="93"/>
          <ac:spMkLst>
            <pc:docMk/>
            <pc:sldMk cId="2597879610" sldId="392"/>
            <ac:spMk id="14" creationId="{C19708DE-A4EF-864F-37C2-7220E3DC00D9}"/>
          </ac:spMkLst>
        </pc:spChg>
        <pc:spChg chg="add mod">
          <ac:chgData name="teresa.miller@pgcmls.info" userId="S::urn:spo:guest#teresa.miller@pgcmls.info::" providerId="AD" clId="Web-{DC4504B1-D7EC-1FC6-3329-41ED649EC614}" dt="2026-04-28T19:44:24.030" v="349" actId="20577"/>
          <ac:spMkLst>
            <pc:docMk/>
            <pc:sldMk cId="2597879610" sldId="392"/>
            <ac:spMk id="16" creationId="{9B86B282-64CD-0CD0-43F9-C05919841A5D}"/>
          </ac:spMkLst>
        </pc:spChg>
        <pc:spChg chg="add">
          <ac:chgData name="teresa.miller@pgcmls.info" userId="S::urn:spo:guest#teresa.miller@pgcmls.info::" providerId="AD" clId="Web-{DC4504B1-D7EC-1FC6-3329-41ED649EC614}" dt="2026-04-28T19:20:17.391" v="95"/>
          <ac:spMkLst>
            <pc:docMk/>
            <pc:sldMk cId="2597879610" sldId="392"/>
            <ac:spMk id="18" creationId="{FC1FCF04-5BBF-3BA5-394E-A32A5C1A24ED}"/>
          </ac:spMkLst>
        </pc:spChg>
      </pc:sldChg>
    </pc:docChg>
  </pc:docChgLst>
  <pc:docChgLst>
    <pc:chgData name="teresa.miller@pgcmls.info" userId="S::urn:spo:guest#teresa.miller@pgcmls.info::" providerId="AD" clId="Web-{6E421931-2ED9-FAFF-AAA0-B37D629AC493}"/>
    <pc:docChg chg="modSld">
      <pc:chgData name="teresa.miller@pgcmls.info" userId="S::urn:spo:guest#teresa.miller@pgcmls.info::" providerId="AD" clId="Web-{6E421931-2ED9-FAFF-AAA0-B37D629AC493}" dt="2026-05-01T20:11:09.781" v="44" actId="20577"/>
      <pc:docMkLst>
        <pc:docMk/>
      </pc:docMkLst>
      <pc:sldChg chg="modSp">
        <pc:chgData name="teresa.miller@pgcmls.info" userId="S::urn:spo:guest#teresa.miller@pgcmls.info::" providerId="AD" clId="Web-{6E421931-2ED9-FAFF-AAA0-B37D629AC493}" dt="2026-05-01T20:08:07.575" v="18" actId="20577"/>
        <pc:sldMkLst>
          <pc:docMk/>
          <pc:sldMk cId="2184977981" sldId="369"/>
        </pc:sldMkLst>
        <pc:spChg chg="mod">
          <ac:chgData name="teresa.miller@pgcmls.info" userId="S::urn:spo:guest#teresa.miller@pgcmls.info::" providerId="AD" clId="Web-{6E421931-2ED9-FAFF-AAA0-B37D629AC493}" dt="2026-05-01T20:08:07.575" v="18" actId="20577"/>
          <ac:spMkLst>
            <pc:docMk/>
            <pc:sldMk cId="2184977981" sldId="369"/>
            <ac:spMk id="9" creationId="{ED79DC2A-604F-0DBA-344A-DE0C01A3EADD}"/>
          </ac:spMkLst>
        </pc:spChg>
      </pc:sldChg>
      <pc:sldChg chg="modSp">
        <pc:chgData name="teresa.miller@pgcmls.info" userId="S::urn:spo:guest#teresa.miller@pgcmls.info::" providerId="AD" clId="Web-{6E421931-2ED9-FAFF-AAA0-B37D629AC493}" dt="2026-05-01T20:05:24.806" v="0" actId="20577"/>
        <pc:sldMkLst>
          <pc:docMk/>
          <pc:sldMk cId="3192505916" sldId="384"/>
        </pc:sldMkLst>
        <pc:spChg chg="mod">
          <ac:chgData name="teresa.miller@pgcmls.info" userId="S::urn:spo:guest#teresa.miller@pgcmls.info::" providerId="AD" clId="Web-{6E421931-2ED9-FAFF-AAA0-B37D629AC493}" dt="2026-05-01T20:05:24.806" v="0" actId="20577"/>
          <ac:spMkLst>
            <pc:docMk/>
            <pc:sldMk cId="3192505916" sldId="384"/>
            <ac:spMk id="5" creationId="{579F422B-0360-EC81-2EED-8640BEB33648}"/>
          </ac:spMkLst>
        </pc:spChg>
      </pc:sldChg>
      <pc:sldChg chg="modSp">
        <pc:chgData name="teresa.miller@pgcmls.info" userId="S::urn:spo:guest#teresa.miller@pgcmls.info::" providerId="AD" clId="Web-{6E421931-2ED9-FAFF-AAA0-B37D629AC493}" dt="2026-05-01T20:07:45.403" v="14" actId="20577"/>
        <pc:sldMkLst>
          <pc:docMk/>
          <pc:sldMk cId="648642221" sldId="393"/>
        </pc:sldMkLst>
        <pc:spChg chg="mod">
          <ac:chgData name="teresa.miller@pgcmls.info" userId="S::urn:spo:guest#teresa.miller@pgcmls.info::" providerId="AD" clId="Web-{6E421931-2ED9-FAFF-AAA0-B37D629AC493}" dt="2026-05-01T20:07:45.403" v="14" actId="20577"/>
          <ac:spMkLst>
            <pc:docMk/>
            <pc:sldMk cId="648642221" sldId="393"/>
            <ac:spMk id="10" creationId="{3F8FE5C8-C470-B324-83E3-551A406FE8AC}"/>
          </ac:spMkLst>
        </pc:spChg>
      </pc:sldChg>
      <pc:sldChg chg="modSp">
        <pc:chgData name="teresa.miller@pgcmls.info" userId="S::urn:spo:guest#teresa.miller@pgcmls.info::" providerId="AD" clId="Web-{6E421931-2ED9-FAFF-AAA0-B37D629AC493}" dt="2026-05-01T20:11:09.781" v="44" actId="20577"/>
        <pc:sldMkLst>
          <pc:docMk/>
          <pc:sldMk cId="1293829634" sldId="394"/>
        </pc:sldMkLst>
        <pc:spChg chg="mod">
          <ac:chgData name="teresa.miller@pgcmls.info" userId="S::urn:spo:guest#teresa.miller@pgcmls.info::" providerId="AD" clId="Web-{6E421931-2ED9-FAFF-AAA0-B37D629AC493}" dt="2026-05-01T20:11:09.781" v="44" actId="20577"/>
          <ac:spMkLst>
            <pc:docMk/>
            <pc:sldMk cId="1293829634" sldId="394"/>
            <ac:spMk id="10" creationId="{FD10F00D-7969-D692-576E-67BD2E680D19}"/>
          </ac:spMkLst>
        </pc:spChg>
      </pc:sldChg>
    </pc:docChg>
  </pc:docChgLst>
  <pc:docChgLst>
    <pc:chgData name="teresa.miller@pgcmls.info" userId="S::urn:spo:guest#teresa.miller@pgcmls.info::" providerId="AD" clId="Web-{4CB2E366-DBCE-EEA2-EBD1-04A51543BA16}"/>
    <pc:docChg chg="sldOrd">
      <pc:chgData name="teresa.miller@pgcmls.info" userId="S::urn:spo:guest#teresa.miller@pgcmls.info::" providerId="AD" clId="Web-{4CB2E366-DBCE-EEA2-EBD1-04A51543BA16}" dt="2026-04-30T21:47:52.427" v="0"/>
      <pc:docMkLst>
        <pc:docMk/>
      </pc:docMkLst>
      <pc:sldChg chg="ord">
        <pc:chgData name="teresa.miller@pgcmls.info" userId="S::urn:spo:guest#teresa.miller@pgcmls.info::" providerId="AD" clId="Web-{4CB2E366-DBCE-EEA2-EBD1-04A51543BA16}" dt="2026-04-30T21:47:52.427" v="0"/>
        <pc:sldMkLst>
          <pc:docMk/>
          <pc:sldMk cId="1212989618" sldId="391"/>
        </pc:sldMkLst>
      </pc:sldChg>
    </pc:docChg>
  </pc:docChgLst>
  <pc:docChgLst>
    <pc:chgData name="theoscully97@gmail.com" userId="S::urn:spo:guest#theoscully97@gmail.com::" providerId="AD" clId="Web-{42382566-2A00-7EE7-BFDC-90B5CE56AA05}"/>
    <pc:docChg chg="modSld sldOrd">
      <pc:chgData name="theoscully97@gmail.com" userId="S::urn:spo:guest#theoscully97@gmail.com::" providerId="AD" clId="Web-{42382566-2A00-7EE7-BFDC-90B5CE56AA05}" dt="2026-04-29T14:40:32.142" v="4" actId="20577"/>
      <pc:docMkLst>
        <pc:docMk/>
      </pc:docMkLst>
      <pc:sldChg chg="ord">
        <pc:chgData name="theoscully97@gmail.com" userId="S::urn:spo:guest#theoscully97@gmail.com::" providerId="AD" clId="Web-{42382566-2A00-7EE7-BFDC-90B5CE56AA05}" dt="2026-04-29T14:37:21.449" v="0"/>
        <pc:sldMkLst>
          <pc:docMk/>
          <pc:sldMk cId="4253050854" sldId="372"/>
        </pc:sldMkLst>
      </pc:sldChg>
      <pc:sldChg chg="modSp">
        <pc:chgData name="theoscully97@gmail.com" userId="S::urn:spo:guest#theoscully97@gmail.com::" providerId="AD" clId="Web-{42382566-2A00-7EE7-BFDC-90B5CE56AA05}" dt="2026-04-29T14:40:32.142" v="4" actId="20577"/>
        <pc:sldMkLst>
          <pc:docMk/>
          <pc:sldMk cId="866519618" sldId="374"/>
        </pc:sldMkLst>
        <pc:spChg chg="mod">
          <ac:chgData name="theoscully97@gmail.com" userId="S::urn:spo:guest#theoscully97@gmail.com::" providerId="AD" clId="Web-{42382566-2A00-7EE7-BFDC-90B5CE56AA05}" dt="2026-04-29T14:40:32.142" v="4" actId="20577"/>
          <ac:spMkLst>
            <pc:docMk/>
            <pc:sldMk cId="866519618" sldId="374"/>
            <ac:spMk id="7" creationId="{F838108C-FF8B-E41B-E80E-E597487D2DF5}"/>
          </ac:spMkLst>
        </pc:spChg>
      </pc:sldChg>
    </pc:docChg>
  </pc:docChgLst>
  <pc:docChgLst>
    <pc:chgData name="Amanda Crabill" userId="f13978d9-2b06-4325-9edf-3eeee1a69ee8" providerId="ADAL" clId="{E63B2A65-F1DD-4EB6-8F44-7BA41D34A06B}"/>
    <pc:docChg chg="undo custSel addSld delSld modSld sldOrd modSection">
      <pc:chgData name="Amanda Crabill" userId="f13978d9-2b06-4325-9edf-3eeee1a69ee8" providerId="ADAL" clId="{E63B2A65-F1DD-4EB6-8F44-7BA41D34A06B}" dt="2026-05-04T18:43:45.832" v="4683" actId="14100"/>
      <pc:docMkLst>
        <pc:docMk/>
      </pc:docMkLst>
      <pc:sldChg chg="add del setBg">
        <pc:chgData name="Amanda Crabill" userId="f13978d9-2b06-4325-9edf-3eeee1a69ee8" providerId="ADAL" clId="{E63B2A65-F1DD-4EB6-8F44-7BA41D34A06B}" dt="2026-05-04T18:15:57.644" v="4584" actId="2696"/>
        <pc:sldMkLst>
          <pc:docMk/>
          <pc:sldMk cId="0" sldId="257"/>
        </pc:sldMkLst>
      </pc:sldChg>
      <pc:sldChg chg="add del setBg">
        <pc:chgData name="Amanda Crabill" userId="f13978d9-2b06-4325-9edf-3eeee1a69ee8" providerId="ADAL" clId="{E63B2A65-F1DD-4EB6-8F44-7BA41D34A06B}" dt="2026-05-04T18:16:41.778" v="4586"/>
        <pc:sldMkLst>
          <pc:docMk/>
          <pc:sldMk cId="1081934178" sldId="276"/>
        </pc:sldMkLst>
      </pc:sldChg>
      <pc:sldChg chg="modSp mod">
        <pc:chgData name="Amanda Crabill" userId="f13978d9-2b06-4325-9edf-3eeee1a69ee8" providerId="ADAL" clId="{E63B2A65-F1DD-4EB6-8F44-7BA41D34A06B}" dt="2026-05-04T18:24:59.450" v="4615" actId="27636"/>
        <pc:sldMkLst>
          <pc:docMk/>
          <pc:sldMk cId="3638111570" sldId="328"/>
        </pc:sldMkLst>
        <pc:spChg chg="mod">
          <ac:chgData name="Amanda Crabill" userId="f13978d9-2b06-4325-9edf-3eeee1a69ee8" providerId="ADAL" clId="{E63B2A65-F1DD-4EB6-8F44-7BA41D34A06B}" dt="2026-05-01T16:03:27.699" v="4308" actId="113"/>
          <ac:spMkLst>
            <pc:docMk/>
            <pc:sldMk cId="3638111570" sldId="328"/>
            <ac:spMk id="3" creationId="{3247ABD4-990A-BAC8-69FC-AF4C84F3AD63}"/>
          </ac:spMkLst>
        </pc:spChg>
        <pc:spChg chg="mod">
          <ac:chgData name="Amanda Crabill" userId="f13978d9-2b06-4325-9edf-3eeee1a69ee8" providerId="ADAL" clId="{E63B2A65-F1DD-4EB6-8F44-7BA41D34A06B}" dt="2026-05-04T18:24:59.450" v="4615" actId="27636"/>
          <ac:spMkLst>
            <pc:docMk/>
            <pc:sldMk cId="3638111570" sldId="328"/>
            <ac:spMk id="9" creationId="{61E6A21B-7748-174B-D77E-8EE0B288C7D0}"/>
          </ac:spMkLst>
        </pc:spChg>
      </pc:sldChg>
      <pc:sldChg chg="addSp delSp modSp mod modNotesTx">
        <pc:chgData name="Amanda Crabill" userId="f13978d9-2b06-4325-9edf-3eeee1a69ee8" providerId="ADAL" clId="{E63B2A65-F1DD-4EB6-8F44-7BA41D34A06B}" dt="2026-05-01T15:56:23.135" v="4279" actId="27636"/>
        <pc:sldMkLst>
          <pc:docMk/>
          <pc:sldMk cId="3962753978" sldId="343"/>
        </pc:sldMkLst>
        <pc:spChg chg="mod">
          <ac:chgData name="Amanda Crabill" userId="f13978d9-2b06-4325-9edf-3eeee1a69ee8" providerId="ADAL" clId="{E63B2A65-F1DD-4EB6-8F44-7BA41D34A06B}" dt="2026-04-29T16:10:11.853" v="3770" actId="115"/>
          <ac:spMkLst>
            <pc:docMk/>
            <pc:sldMk cId="3962753978" sldId="343"/>
            <ac:spMk id="2" creationId="{A6768171-F501-5EC9-8849-5D0FE73AE00B}"/>
          </ac:spMkLst>
        </pc:spChg>
        <pc:spChg chg="mod">
          <ac:chgData name="Amanda Crabill" userId="f13978d9-2b06-4325-9edf-3eeee1a69ee8" providerId="ADAL" clId="{E63B2A65-F1DD-4EB6-8F44-7BA41D34A06B}" dt="2026-05-01T15:56:23.135" v="4279" actId="27636"/>
          <ac:spMkLst>
            <pc:docMk/>
            <pc:sldMk cId="3962753978" sldId="343"/>
            <ac:spMk id="3" creationId="{338A9D03-6CF8-D31E-2E06-88AEBCEF7D9B}"/>
          </ac:spMkLst>
        </pc:spChg>
        <pc:picChg chg="add mod">
          <ac:chgData name="Amanda Crabill" userId="f13978d9-2b06-4325-9edf-3eeee1a69ee8" providerId="ADAL" clId="{E63B2A65-F1DD-4EB6-8F44-7BA41D34A06B}" dt="2026-04-29T16:09:56.206" v="3767" actId="1076"/>
          <ac:picMkLst>
            <pc:docMk/>
            <pc:sldMk cId="3962753978" sldId="343"/>
            <ac:picMk id="7" creationId="{3C45CA77-5BC8-AC0E-BF65-A4BB314F5893}"/>
          </ac:picMkLst>
        </pc:picChg>
        <pc:picChg chg="mod">
          <ac:chgData name="Amanda Crabill" userId="f13978d9-2b06-4325-9edf-3eeee1a69ee8" providerId="ADAL" clId="{E63B2A65-F1DD-4EB6-8F44-7BA41D34A06B}" dt="2026-04-29T16:09:57.957" v="3768" actId="1076"/>
          <ac:picMkLst>
            <pc:docMk/>
            <pc:sldMk cId="3962753978" sldId="343"/>
            <ac:picMk id="4106" creationId="{16EAED3D-FD5F-BA05-618D-E6A49957C583}"/>
          </ac:picMkLst>
        </pc:picChg>
      </pc:sldChg>
      <pc:sldChg chg="addSp modSp mod">
        <pc:chgData name="Amanda Crabill" userId="f13978d9-2b06-4325-9edf-3eeee1a69ee8" providerId="ADAL" clId="{E63B2A65-F1DD-4EB6-8F44-7BA41D34A06B}" dt="2026-04-29T13:48:59.050" v="3702" actId="27636"/>
        <pc:sldMkLst>
          <pc:docMk/>
          <pc:sldMk cId="1205914397" sldId="359"/>
        </pc:sldMkLst>
        <pc:spChg chg="mod">
          <ac:chgData name="Amanda Crabill" userId="f13978d9-2b06-4325-9edf-3eeee1a69ee8" providerId="ADAL" clId="{E63B2A65-F1DD-4EB6-8F44-7BA41D34A06B}" dt="2026-04-29T13:35:29.394" v="3594" actId="14100"/>
          <ac:spMkLst>
            <pc:docMk/>
            <pc:sldMk cId="1205914397" sldId="359"/>
            <ac:spMk id="2" creationId="{816F8672-5CF4-4ED2-C520-D32DDD040BBB}"/>
          </ac:spMkLst>
        </pc:spChg>
        <pc:spChg chg="mod">
          <ac:chgData name="Amanda Crabill" userId="f13978d9-2b06-4325-9edf-3eeee1a69ee8" providerId="ADAL" clId="{E63B2A65-F1DD-4EB6-8F44-7BA41D34A06B}" dt="2026-04-29T13:48:59.050" v="3702" actId="27636"/>
          <ac:spMkLst>
            <pc:docMk/>
            <pc:sldMk cId="1205914397" sldId="359"/>
            <ac:spMk id="3" creationId="{14469F49-266C-3DE2-F46C-97CE4309A1BF}"/>
          </ac:spMkLst>
        </pc:spChg>
        <pc:spChg chg="mod">
          <ac:chgData name="Amanda Crabill" userId="f13978d9-2b06-4325-9edf-3eeee1a69ee8" providerId="ADAL" clId="{E63B2A65-F1DD-4EB6-8F44-7BA41D34A06B}" dt="2026-04-29T13:35:23.756" v="3593" actId="14100"/>
          <ac:spMkLst>
            <pc:docMk/>
            <pc:sldMk cId="1205914397" sldId="359"/>
            <ac:spMk id="4" creationId="{DF0B69CB-24C5-CAB5-54EC-0FA5A06CE4F6}"/>
          </ac:spMkLst>
        </pc:spChg>
        <pc:picChg chg="mod">
          <ac:chgData name="Amanda Crabill" userId="f13978d9-2b06-4325-9edf-3eeee1a69ee8" providerId="ADAL" clId="{E63B2A65-F1DD-4EB6-8F44-7BA41D34A06B}" dt="2026-04-29T13:35:42.289" v="3595" actId="1076"/>
          <ac:picMkLst>
            <pc:docMk/>
            <pc:sldMk cId="1205914397" sldId="359"/>
            <ac:picMk id="1028" creationId="{D4E0BA83-A1BC-CAFB-F914-81DF1B70A63C}"/>
          </ac:picMkLst>
        </pc:picChg>
      </pc:sldChg>
      <pc:sldChg chg="addSp delSp modSp mod ord modClrScheme chgLayout">
        <pc:chgData name="Amanda Crabill" userId="f13978d9-2b06-4325-9edf-3eeee1a69ee8" providerId="ADAL" clId="{E63B2A65-F1DD-4EB6-8F44-7BA41D34A06B}" dt="2026-05-04T18:28:19.720" v="4632" actId="14100"/>
        <pc:sldMkLst>
          <pc:docMk/>
          <pc:sldMk cId="3120333278" sldId="360"/>
        </pc:sldMkLst>
        <pc:spChg chg="add mod ord">
          <ac:chgData name="Amanda Crabill" userId="f13978d9-2b06-4325-9edf-3eeee1a69ee8" providerId="ADAL" clId="{E63B2A65-F1DD-4EB6-8F44-7BA41D34A06B}" dt="2026-05-04T18:28:19.720" v="4632" actId="14100"/>
          <ac:spMkLst>
            <pc:docMk/>
            <pc:sldMk cId="3120333278" sldId="360"/>
            <ac:spMk id="13" creationId="{4374687F-530B-EC30-1CB2-5C2EACC5B97F}"/>
          </ac:spMkLst>
        </pc:spChg>
        <pc:graphicFrameChg chg="add mod modGraphic">
          <ac:chgData name="Amanda Crabill" userId="f13978d9-2b06-4325-9edf-3eeee1a69ee8" providerId="ADAL" clId="{E63B2A65-F1DD-4EB6-8F44-7BA41D34A06B}" dt="2026-05-01T18:04:04.876" v="4514" actId="113"/>
          <ac:graphicFrameMkLst>
            <pc:docMk/>
            <pc:sldMk cId="3120333278" sldId="360"/>
            <ac:graphicFrameMk id="8" creationId="{55FD3EC7-5E86-2FA4-9FE4-4C04C3FE3D72}"/>
          </ac:graphicFrameMkLst>
        </pc:graphicFrameChg>
        <pc:graphicFrameChg chg="add mod modGraphic">
          <ac:chgData name="Amanda Crabill" userId="f13978d9-2b06-4325-9edf-3eeee1a69ee8" providerId="ADAL" clId="{E63B2A65-F1DD-4EB6-8F44-7BA41D34A06B}" dt="2026-05-01T18:08:04.600" v="4578" actId="20577"/>
          <ac:graphicFrameMkLst>
            <pc:docMk/>
            <pc:sldMk cId="3120333278" sldId="360"/>
            <ac:graphicFrameMk id="18" creationId="{16A7459B-D156-5596-D3AD-95ABF4D2835F}"/>
          </ac:graphicFrameMkLst>
        </pc:graphicFrameChg>
        <pc:picChg chg="add mod ord">
          <ac:chgData name="Amanda Crabill" userId="f13978d9-2b06-4325-9edf-3eeee1a69ee8" providerId="ADAL" clId="{E63B2A65-F1DD-4EB6-8F44-7BA41D34A06B}" dt="2026-05-04T18:28:12.395" v="4631" actId="1076"/>
          <ac:picMkLst>
            <pc:docMk/>
            <pc:sldMk cId="3120333278" sldId="360"/>
            <ac:picMk id="16" creationId="{88DDEF26-9B1C-6B91-0CE8-224787879219}"/>
          </ac:picMkLst>
        </pc:picChg>
      </pc:sldChg>
      <pc:sldChg chg="modSp mod">
        <pc:chgData name="Amanda Crabill" userId="f13978d9-2b06-4325-9edf-3eeee1a69ee8" providerId="ADAL" clId="{E63B2A65-F1DD-4EB6-8F44-7BA41D34A06B}" dt="2026-05-04T18:38:44.951" v="4671" actId="20577"/>
        <pc:sldMkLst>
          <pc:docMk/>
          <pc:sldMk cId="1924897675" sldId="361"/>
        </pc:sldMkLst>
        <pc:spChg chg="mod">
          <ac:chgData name="Amanda Crabill" userId="f13978d9-2b06-4325-9edf-3eeee1a69ee8" providerId="ADAL" clId="{E63B2A65-F1DD-4EB6-8F44-7BA41D34A06B}" dt="2026-05-04T18:38:44.951" v="4671" actId="20577"/>
          <ac:spMkLst>
            <pc:docMk/>
            <pc:sldMk cId="1924897675" sldId="361"/>
            <ac:spMk id="8" creationId="{C090813A-EE6B-82EF-B73D-D74B03A8FB4A}"/>
          </ac:spMkLst>
        </pc:spChg>
      </pc:sldChg>
      <pc:sldChg chg="modNotesTx">
        <pc:chgData name="Amanda Crabill" userId="f13978d9-2b06-4325-9edf-3eeee1a69ee8" providerId="ADAL" clId="{E63B2A65-F1DD-4EB6-8F44-7BA41D34A06B}" dt="2026-04-29T16:45:13.378" v="3874" actId="20577"/>
        <pc:sldMkLst>
          <pc:docMk/>
          <pc:sldMk cId="428129702" sldId="362"/>
        </pc:sldMkLst>
      </pc:sldChg>
      <pc:sldChg chg="addSp delSp modSp mod ord modClrScheme chgLayout">
        <pc:chgData name="Amanda Crabill" userId="f13978d9-2b06-4325-9edf-3eeee1a69ee8" providerId="ADAL" clId="{E63B2A65-F1DD-4EB6-8F44-7BA41D34A06B}" dt="2026-05-04T18:43:45.832" v="4683" actId="14100"/>
        <pc:sldMkLst>
          <pc:docMk/>
          <pc:sldMk cId="835799268" sldId="365"/>
        </pc:sldMkLst>
        <pc:spChg chg="mod ord">
          <ac:chgData name="Amanda Crabill" userId="f13978d9-2b06-4325-9edf-3eeee1a69ee8" providerId="ADAL" clId="{E63B2A65-F1DD-4EB6-8F44-7BA41D34A06B}" dt="2026-05-04T18:31:37.401" v="4641" actId="207"/>
          <ac:spMkLst>
            <pc:docMk/>
            <pc:sldMk cId="835799268" sldId="365"/>
            <ac:spMk id="2" creationId="{718701A3-14D1-DAEF-99FC-2FE1898E16B8}"/>
          </ac:spMkLst>
        </pc:spChg>
        <pc:spChg chg="mod ord">
          <ac:chgData name="Amanda Crabill" userId="f13978d9-2b06-4325-9edf-3eeee1a69ee8" providerId="ADAL" clId="{E63B2A65-F1DD-4EB6-8F44-7BA41D34A06B}" dt="2026-05-04T18:43:45.832" v="4683" actId="14100"/>
          <ac:spMkLst>
            <pc:docMk/>
            <pc:sldMk cId="835799268" sldId="365"/>
            <ac:spMk id="4" creationId="{1FA0F675-1448-1B71-CC39-25D1F4E3B696}"/>
          </ac:spMkLst>
        </pc:spChg>
      </pc:sldChg>
      <pc:sldChg chg="modNotesTx">
        <pc:chgData name="Amanda Crabill" userId="f13978d9-2b06-4325-9edf-3eeee1a69ee8" providerId="ADAL" clId="{E63B2A65-F1DD-4EB6-8F44-7BA41D34A06B}" dt="2026-04-29T16:41:24.289" v="3858" actId="20577"/>
        <pc:sldMkLst>
          <pc:docMk/>
          <pc:sldMk cId="27663172" sldId="367"/>
        </pc:sldMkLst>
      </pc:sldChg>
      <pc:sldChg chg="modSp mod modNotesTx">
        <pc:chgData name="Amanda Crabill" userId="f13978d9-2b06-4325-9edf-3eeee1a69ee8" providerId="ADAL" clId="{E63B2A65-F1DD-4EB6-8F44-7BA41D34A06B}" dt="2026-04-29T16:50:20.163" v="3875" actId="1076"/>
        <pc:sldMkLst>
          <pc:docMk/>
          <pc:sldMk cId="1174773843" sldId="368"/>
        </pc:sldMkLst>
        <pc:picChg chg="mod">
          <ac:chgData name="Amanda Crabill" userId="f13978d9-2b06-4325-9edf-3eeee1a69ee8" providerId="ADAL" clId="{E63B2A65-F1DD-4EB6-8F44-7BA41D34A06B}" dt="2026-04-29T16:50:20.163" v="3875" actId="1076"/>
          <ac:picMkLst>
            <pc:docMk/>
            <pc:sldMk cId="1174773843" sldId="368"/>
            <ac:picMk id="10" creationId="{57695E24-9D85-BAB5-A681-77BAE43A217D}"/>
          </ac:picMkLst>
        </pc:picChg>
      </pc:sldChg>
      <pc:sldChg chg="modNotesTx">
        <pc:chgData name="Amanda Crabill" userId="f13978d9-2b06-4325-9edf-3eeee1a69ee8" providerId="ADAL" clId="{E63B2A65-F1DD-4EB6-8F44-7BA41D34A06B}" dt="2026-04-29T16:40:59.379" v="3838" actId="20577"/>
        <pc:sldMkLst>
          <pc:docMk/>
          <pc:sldMk cId="2184977981" sldId="369"/>
        </pc:sldMkLst>
      </pc:sldChg>
      <pc:sldChg chg="modSp mod modNotesTx">
        <pc:chgData name="Amanda Crabill" userId="f13978d9-2b06-4325-9edf-3eeee1a69ee8" providerId="ADAL" clId="{E63B2A65-F1DD-4EB6-8F44-7BA41D34A06B}" dt="2026-05-04T18:24:22.009" v="4601" actId="20577"/>
        <pc:sldMkLst>
          <pc:docMk/>
          <pc:sldMk cId="1967681519" sldId="370"/>
        </pc:sldMkLst>
        <pc:spChg chg="mod">
          <ac:chgData name="Amanda Crabill" userId="f13978d9-2b06-4325-9edf-3eeee1a69ee8" providerId="ADAL" clId="{E63B2A65-F1DD-4EB6-8F44-7BA41D34A06B}" dt="2026-05-01T16:00:07.773" v="4297" actId="404"/>
          <ac:spMkLst>
            <pc:docMk/>
            <pc:sldMk cId="1967681519" sldId="370"/>
            <ac:spMk id="3" creationId="{126C4BE4-D35A-3A59-98AA-4F955968AB26}"/>
          </ac:spMkLst>
        </pc:spChg>
        <pc:spChg chg="mod">
          <ac:chgData name="Amanda Crabill" userId="f13978d9-2b06-4325-9edf-3eeee1a69ee8" providerId="ADAL" clId="{E63B2A65-F1DD-4EB6-8F44-7BA41D34A06B}" dt="2026-05-04T18:24:22.009" v="4601" actId="20577"/>
          <ac:spMkLst>
            <pc:docMk/>
            <pc:sldMk cId="1967681519" sldId="370"/>
            <ac:spMk id="9" creationId="{8F2F36E7-565C-7B49-36A0-2D5B5BA13880}"/>
          </ac:spMkLst>
        </pc:spChg>
      </pc:sldChg>
      <pc:sldChg chg="addSp delSp modSp mod ord modNotesTx">
        <pc:chgData name="Amanda Crabill" userId="f13978d9-2b06-4325-9edf-3eeee1a69ee8" providerId="ADAL" clId="{E63B2A65-F1DD-4EB6-8F44-7BA41D34A06B}" dt="2026-05-04T18:25:18.731" v="4619" actId="313"/>
        <pc:sldMkLst>
          <pc:docMk/>
          <pc:sldMk cId="2200640445" sldId="371"/>
        </pc:sldMkLst>
        <pc:spChg chg="mod">
          <ac:chgData name="Amanda Crabill" userId="f13978d9-2b06-4325-9edf-3eeee1a69ee8" providerId="ADAL" clId="{E63B2A65-F1DD-4EB6-8F44-7BA41D34A06B}" dt="2026-05-01T16:00:37.491" v="4301" actId="20577"/>
          <ac:spMkLst>
            <pc:docMk/>
            <pc:sldMk cId="2200640445" sldId="371"/>
            <ac:spMk id="3" creationId="{770304A6-AABC-E4D8-D253-C017D5D4812A}"/>
          </ac:spMkLst>
        </pc:spChg>
        <pc:spChg chg="mod">
          <ac:chgData name="Amanda Crabill" userId="f13978d9-2b06-4325-9edf-3eeee1a69ee8" providerId="ADAL" clId="{E63B2A65-F1DD-4EB6-8F44-7BA41D34A06B}" dt="2026-05-04T18:25:18.731" v="4619" actId="313"/>
          <ac:spMkLst>
            <pc:docMk/>
            <pc:sldMk cId="2200640445" sldId="371"/>
            <ac:spMk id="9" creationId="{500549D6-E81A-CF56-8742-54F78A9B25D6}"/>
          </ac:spMkLst>
        </pc:spChg>
        <pc:picChg chg="add mod ord">
          <ac:chgData name="Amanda Crabill" userId="f13978d9-2b06-4325-9edf-3eeee1a69ee8" providerId="ADAL" clId="{E63B2A65-F1DD-4EB6-8F44-7BA41D34A06B}" dt="2026-04-17T20:06:20.613" v="1938" actId="1076"/>
          <ac:picMkLst>
            <pc:docMk/>
            <pc:sldMk cId="2200640445" sldId="371"/>
            <ac:picMk id="4" creationId="{CF9D4923-BE52-19E9-E00D-22A1EE592F82}"/>
          </ac:picMkLst>
        </pc:picChg>
      </pc:sldChg>
      <pc:sldChg chg="modNotesTx">
        <pc:chgData name="Amanda Crabill" userId="f13978d9-2b06-4325-9edf-3eeee1a69ee8" providerId="ADAL" clId="{E63B2A65-F1DD-4EB6-8F44-7BA41D34A06B}" dt="2026-04-29T16:20:10.017" v="3818" actId="20577"/>
        <pc:sldMkLst>
          <pc:docMk/>
          <pc:sldMk cId="4253050854" sldId="372"/>
        </pc:sldMkLst>
      </pc:sldChg>
      <pc:sldChg chg="modNotesTx">
        <pc:chgData name="Amanda Crabill" userId="f13978d9-2b06-4325-9edf-3eeee1a69ee8" providerId="ADAL" clId="{E63B2A65-F1DD-4EB6-8F44-7BA41D34A06B}" dt="2026-04-29T16:19:37.041" v="3812" actId="20577"/>
        <pc:sldMkLst>
          <pc:docMk/>
          <pc:sldMk cId="866519618" sldId="374"/>
        </pc:sldMkLst>
      </pc:sldChg>
      <pc:sldChg chg="modNotesTx">
        <pc:chgData name="Amanda Crabill" userId="f13978d9-2b06-4325-9edf-3eeee1a69ee8" providerId="ADAL" clId="{E63B2A65-F1DD-4EB6-8F44-7BA41D34A06B}" dt="2026-04-29T16:19:50.689" v="3816" actId="20577"/>
        <pc:sldMkLst>
          <pc:docMk/>
          <pc:sldMk cId="1802265232" sldId="376"/>
        </pc:sldMkLst>
      </pc:sldChg>
      <pc:sldChg chg="del">
        <pc:chgData name="Amanda Crabill" userId="f13978d9-2b06-4325-9edf-3eeee1a69ee8" providerId="ADAL" clId="{E63B2A65-F1DD-4EB6-8F44-7BA41D34A06B}" dt="2026-05-04T18:16:50.860" v="4588" actId="2696"/>
        <pc:sldMkLst>
          <pc:docMk/>
          <pc:sldMk cId="2921288703" sldId="380"/>
        </pc:sldMkLst>
      </pc:sldChg>
      <pc:sldChg chg="addSp delSp modSp new mod modClrScheme chgLayout modNotesTx">
        <pc:chgData name="Amanda Crabill" userId="f13978d9-2b06-4325-9edf-3eeee1a69ee8" providerId="ADAL" clId="{E63B2A65-F1DD-4EB6-8F44-7BA41D34A06B}" dt="2026-04-29T13:44:42.420" v="3625" actId="700"/>
        <pc:sldMkLst>
          <pc:docMk/>
          <pc:sldMk cId="2270772657" sldId="382"/>
        </pc:sldMkLst>
      </pc:sldChg>
      <pc:sldChg chg="addSp delSp modSp new mod modClrScheme chgLayout modNotesTx">
        <pc:chgData name="Amanda Crabill" userId="f13978d9-2b06-4325-9edf-3eeee1a69ee8" providerId="ADAL" clId="{E63B2A65-F1DD-4EB6-8F44-7BA41D34A06B}" dt="2026-04-29T13:18:58.667" v="3325" actId="20577"/>
        <pc:sldMkLst>
          <pc:docMk/>
          <pc:sldMk cId="3192505916" sldId="384"/>
        </pc:sldMkLst>
        <pc:spChg chg="add mod ord">
          <ac:chgData name="Amanda Crabill" userId="f13978d9-2b06-4325-9edf-3eeee1a69ee8" providerId="ADAL" clId="{E63B2A65-F1DD-4EB6-8F44-7BA41D34A06B}" dt="2026-04-29T13:17:57.780" v="3324" actId="27636"/>
          <ac:spMkLst>
            <pc:docMk/>
            <pc:sldMk cId="3192505916" sldId="384"/>
            <ac:spMk id="6" creationId="{3A6C9F88-78B0-A47B-5945-7CBC53E4DE7D}"/>
          </ac:spMkLst>
        </pc:spChg>
        <pc:picChg chg="add mod">
          <ac:chgData name="Amanda Crabill" userId="f13978d9-2b06-4325-9edf-3eeee1a69ee8" providerId="ADAL" clId="{E63B2A65-F1DD-4EB6-8F44-7BA41D34A06B}" dt="2026-04-29T13:17:50.595" v="3321" actId="1076"/>
          <ac:picMkLst>
            <pc:docMk/>
            <pc:sldMk cId="3192505916" sldId="384"/>
            <ac:picMk id="3" creationId="{F523E800-E081-4A5D-B94C-D72BABA6F141}"/>
          </ac:picMkLst>
        </pc:picChg>
      </pc:sldChg>
      <pc:sldChg chg="addSp delSp modSp new mod modClrScheme chgLayout modNotesTx">
        <pc:chgData name="Amanda Crabill" userId="f13978d9-2b06-4325-9edf-3eeee1a69ee8" providerId="ADAL" clId="{E63B2A65-F1DD-4EB6-8F44-7BA41D34A06B}" dt="2026-05-01T16:04:54.888" v="4313" actId="1076"/>
        <pc:sldMkLst>
          <pc:docMk/>
          <pc:sldMk cId="1739868547" sldId="385"/>
        </pc:sldMkLst>
        <pc:spChg chg="add mod">
          <ac:chgData name="Amanda Crabill" userId="f13978d9-2b06-4325-9edf-3eeee1a69ee8" providerId="ADAL" clId="{E63B2A65-F1DD-4EB6-8F44-7BA41D34A06B}" dt="2026-04-29T13:10:47.824" v="3247" actId="14100"/>
          <ac:spMkLst>
            <pc:docMk/>
            <pc:sldMk cId="1739868547" sldId="385"/>
            <ac:spMk id="8" creationId="{E5018485-99F2-3182-2693-B44F98F64D7D}"/>
          </ac:spMkLst>
        </pc:spChg>
        <pc:spChg chg="add mod">
          <ac:chgData name="Amanda Crabill" userId="f13978d9-2b06-4325-9edf-3eeee1a69ee8" providerId="ADAL" clId="{E63B2A65-F1DD-4EB6-8F44-7BA41D34A06B}" dt="2026-05-01T16:04:54.888" v="4313" actId="1076"/>
          <ac:spMkLst>
            <pc:docMk/>
            <pc:sldMk cId="1739868547" sldId="385"/>
            <ac:spMk id="10" creationId="{D85CA6E8-9BCC-5452-AAC7-1F5A12E86348}"/>
          </ac:spMkLst>
        </pc:spChg>
        <pc:picChg chg="add mod">
          <ac:chgData name="Amanda Crabill" userId="f13978d9-2b06-4325-9edf-3eeee1a69ee8" providerId="ADAL" clId="{E63B2A65-F1DD-4EB6-8F44-7BA41D34A06B}" dt="2026-05-01T16:04:28.913" v="4309" actId="14100"/>
          <ac:picMkLst>
            <pc:docMk/>
            <pc:sldMk cId="1739868547" sldId="385"/>
            <ac:picMk id="6" creationId="{90CAF1D1-3131-AFC7-9AF3-458CADBD170C}"/>
          </ac:picMkLst>
        </pc:picChg>
        <pc:picChg chg="add mod">
          <ac:chgData name="Amanda Crabill" userId="f13978d9-2b06-4325-9edf-3eeee1a69ee8" providerId="ADAL" clId="{E63B2A65-F1DD-4EB6-8F44-7BA41D34A06B}" dt="2026-04-29T13:40:55.430" v="3607" actId="1076"/>
          <ac:picMkLst>
            <pc:docMk/>
            <pc:sldMk cId="1739868547" sldId="385"/>
            <ac:picMk id="9" creationId="{3552C7FA-76D0-B92D-AED6-FD7EF06F52D8}"/>
          </ac:picMkLst>
        </pc:picChg>
        <pc:picChg chg="add mod">
          <ac:chgData name="Amanda Crabill" userId="f13978d9-2b06-4325-9edf-3eeee1a69ee8" providerId="ADAL" clId="{E63B2A65-F1DD-4EB6-8F44-7BA41D34A06B}" dt="2026-04-29T13:41:11.584" v="3611" actId="1076"/>
          <ac:picMkLst>
            <pc:docMk/>
            <pc:sldMk cId="1739868547" sldId="385"/>
            <ac:picMk id="15" creationId="{3427D806-21FE-79EF-2116-D7472DFF07FE}"/>
          </ac:picMkLst>
        </pc:picChg>
        <pc:picChg chg="add mod">
          <ac:chgData name="Amanda Crabill" userId="f13978d9-2b06-4325-9edf-3eeee1a69ee8" providerId="ADAL" clId="{E63B2A65-F1DD-4EB6-8F44-7BA41D34A06B}" dt="2026-04-29T13:41:07.325" v="3609" actId="1076"/>
          <ac:picMkLst>
            <pc:docMk/>
            <pc:sldMk cId="1739868547" sldId="385"/>
            <ac:picMk id="17" creationId="{33898414-253A-3AB9-A5C2-3EE5F7DF7215}"/>
          </ac:picMkLst>
        </pc:picChg>
        <pc:picChg chg="add mod">
          <ac:chgData name="Amanda Crabill" userId="f13978d9-2b06-4325-9edf-3eeee1a69ee8" providerId="ADAL" clId="{E63B2A65-F1DD-4EB6-8F44-7BA41D34A06B}" dt="2026-04-29T13:41:13.813" v="3612" actId="1076"/>
          <ac:picMkLst>
            <pc:docMk/>
            <pc:sldMk cId="1739868547" sldId="385"/>
            <ac:picMk id="21" creationId="{6C9AFE23-FAD4-8DFD-18E9-A09D7CB7679E}"/>
          </ac:picMkLst>
        </pc:picChg>
        <pc:picChg chg="add mod">
          <ac:chgData name="Amanda Crabill" userId="f13978d9-2b06-4325-9edf-3eeee1a69ee8" providerId="ADAL" clId="{E63B2A65-F1DD-4EB6-8F44-7BA41D34A06B}" dt="2026-04-29T13:41:09.251" v="3610" actId="1076"/>
          <ac:picMkLst>
            <pc:docMk/>
            <pc:sldMk cId="1739868547" sldId="385"/>
            <ac:picMk id="23" creationId="{F1FF1D6F-7753-0BDA-577F-4C17DF7B2B94}"/>
          </ac:picMkLst>
        </pc:picChg>
        <pc:picChg chg="add mod">
          <ac:chgData name="Amanda Crabill" userId="f13978d9-2b06-4325-9edf-3eeee1a69ee8" providerId="ADAL" clId="{E63B2A65-F1DD-4EB6-8F44-7BA41D34A06B}" dt="2026-04-29T13:41:02.524" v="3608" actId="1076"/>
          <ac:picMkLst>
            <pc:docMk/>
            <pc:sldMk cId="1739868547" sldId="385"/>
            <ac:picMk id="25" creationId="{859775CB-A14E-70CF-B54A-66FBC26EE31C}"/>
          </ac:picMkLst>
        </pc:picChg>
        <pc:picChg chg="mod">
          <ac:chgData name="Amanda Crabill" userId="f13978d9-2b06-4325-9edf-3eeee1a69ee8" providerId="ADAL" clId="{E63B2A65-F1DD-4EB6-8F44-7BA41D34A06B}" dt="2026-05-01T16:04:33.965" v="4310" actId="1076"/>
          <ac:picMkLst>
            <pc:docMk/>
            <pc:sldMk cId="1739868547" sldId="385"/>
            <ac:picMk id="27" creationId="{2B1C6ECE-019D-CB25-91DA-F6B554C723CD}"/>
          </ac:picMkLst>
        </pc:picChg>
      </pc:sldChg>
      <pc:sldChg chg="modSp new mod modNotesTx">
        <pc:chgData name="Amanda Crabill" userId="f13978d9-2b06-4325-9edf-3eeee1a69ee8" providerId="ADAL" clId="{E63B2A65-F1DD-4EB6-8F44-7BA41D34A06B}" dt="2026-04-29T16:41:14.275" v="3850" actId="20577"/>
        <pc:sldMkLst>
          <pc:docMk/>
          <pc:sldMk cId="1557348691" sldId="387"/>
        </pc:sldMkLst>
      </pc:sldChg>
      <pc:sldChg chg="addSp delSp modSp new mod modNotesTx">
        <pc:chgData name="Amanda Crabill" userId="f13978d9-2b06-4325-9edf-3eeee1a69ee8" providerId="ADAL" clId="{E63B2A65-F1DD-4EB6-8F44-7BA41D34A06B}" dt="2026-05-04T18:36:24.477" v="4659" actId="1076"/>
        <pc:sldMkLst>
          <pc:docMk/>
          <pc:sldMk cId="545108277" sldId="388"/>
        </pc:sldMkLst>
        <pc:spChg chg="mod">
          <ac:chgData name="Amanda Crabill" userId="f13978d9-2b06-4325-9edf-3eeee1a69ee8" providerId="ADAL" clId="{E63B2A65-F1DD-4EB6-8F44-7BA41D34A06B}" dt="2026-04-29T12:59:48.268" v="3083" actId="14100"/>
          <ac:spMkLst>
            <pc:docMk/>
            <pc:sldMk cId="545108277" sldId="388"/>
            <ac:spMk id="2" creationId="{FD5E1016-7C43-E10E-B1CA-1E561D632ADA}"/>
          </ac:spMkLst>
        </pc:spChg>
        <pc:spChg chg="mod">
          <ac:chgData name="Amanda Crabill" userId="f13978d9-2b06-4325-9edf-3eeee1a69ee8" providerId="ADAL" clId="{E63B2A65-F1DD-4EB6-8F44-7BA41D34A06B}" dt="2026-05-04T18:36:24.477" v="4659" actId="1076"/>
          <ac:spMkLst>
            <pc:docMk/>
            <pc:sldMk cId="545108277" sldId="388"/>
            <ac:spMk id="3" creationId="{6350647C-30DB-A4CF-6A43-03EE94EF93DA}"/>
          </ac:spMkLst>
        </pc:spChg>
        <pc:spChg chg="mod">
          <ac:chgData name="Amanda Crabill" userId="f13978d9-2b06-4325-9edf-3eeee1a69ee8" providerId="ADAL" clId="{E63B2A65-F1DD-4EB6-8F44-7BA41D34A06B}" dt="2026-04-29T13:09:32.087" v="3239" actId="1076"/>
          <ac:spMkLst>
            <pc:docMk/>
            <pc:sldMk cId="545108277" sldId="388"/>
            <ac:spMk id="4" creationId="{759B2C2F-F614-8215-E959-FA2E74C9947C}"/>
          </ac:spMkLst>
        </pc:spChg>
        <pc:spChg chg="add mod">
          <ac:chgData name="Amanda Crabill" userId="f13978d9-2b06-4325-9edf-3eeee1a69ee8" providerId="ADAL" clId="{E63B2A65-F1DD-4EB6-8F44-7BA41D34A06B}" dt="2026-04-29T12:52:20.455" v="2876" actId="1076"/>
          <ac:spMkLst>
            <pc:docMk/>
            <pc:sldMk cId="545108277" sldId="388"/>
            <ac:spMk id="5" creationId="{8D624BD9-649C-74D3-F668-BDD3394D93CF}"/>
          </ac:spMkLst>
        </pc:spChg>
        <pc:spChg chg="add mod">
          <ac:chgData name="Amanda Crabill" userId="f13978d9-2b06-4325-9edf-3eeee1a69ee8" providerId="ADAL" clId="{E63B2A65-F1DD-4EB6-8F44-7BA41D34A06B}" dt="2026-04-29T13:20:43.059" v="3355" actId="688"/>
          <ac:spMkLst>
            <pc:docMk/>
            <pc:sldMk cId="545108277" sldId="388"/>
            <ac:spMk id="6" creationId="{60D48445-A313-4AB3-EAE9-5CA8B1C93A86}"/>
          </ac:spMkLst>
        </pc:spChg>
        <pc:spChg chg="add del">
          <ac:chgData name="Amanda Crabill" userId="f13978d9-2b06-4325-9edf-3eeee1a69ee8" providerId="ADAL" clId="{E63B2A65-F1DD-4EB6-8F44-7BA41D34A06B}" dt="2026-05-04T18:35:50.271" v="4656" actId="21"/>
          <ac:spMkLst>
            <pc:docMk/>
            <pc:sldMk cId="545108277" sldId="388"/>
            <ac:spMk id="9" creationId="{849573E9-DFB9-7981-7C09-CB1306C15B5E}"/>
          </ac:spMkLst>
        </pc:spChg>
        <pc:picChg chg="add del mod">
          <ac:chgData name="Amanda Crabill" userId="f13978d9-2b06-4325-9edf-3eeee1a69ee8" providerId="ADAL" clId="{E63B2A65-F1DD-4EB6-8F44-7BA41D34A06B}" dt="2026-05-04T18:35:26.373" v="4652" actId="21"/>
          <ac:picMkLst>
            <pc:docMk/>
            <pc:sldMk cId="545108277" sldId="388"/>
            <ac:picMk id="7" creationId="{522F44BC-7E03-3F53-5A31-33CC807DA511}"/>
          </ac:picMkLst>
        </pc:picChg>
        <pc:picChg chg="add del mod">
          <ac:chgData name="Amanda Crabill" userId="f13978d9-2b06-4325-9edf-3eeee1a69ee8" providerId="ADAL" clId="{E63B2A65-F1DD-4EB6-8F44-7BA41D34A06B}" dt="2026-05-04T18:35:30.469" v="4654" actId="21"/>
          <ac:picMkLst>
            <pc:docMk/>
            <pc:sldMk cId="545108277" sldId="388"/>
            <ac:picMk id="8" creationId="{B99CF1E0-9D8F-8881-82AB-9349B56B21F5}"/>
          </ac:picMkLst>
        </pc:picChg>
        <pc:picChg chg="add mod">
          <ac:chgData name="Amanda Crabill" userId="f13978d9-2b06-4325-9edf-3eeee1a69ee8" providerId="ADAL" clId="{E63B2A65-F1DD-4EB6-8F44-7BA41D34A06B}" dt="2026-05-04T18:36:20.837" v="4658" actId="1076"/>
          <ac:picMkLst>
            <pc:docMk/>
            <pc:sldMk cId="545108277" sldId="388"/>
            <ac:picMk id="11" creationId="{F25C58F7-86A8-8C18-2DC9-58E51D9AE6AF}"/>
          </ac:picMkLst>
        </pc:picChg>
        <pc:picChg chg="add del mod">
          <ac:chgData name="Amanda Crabill" userId="f13978d9-2b06-4325-9edf-3eeee1a69ee8" providerId="ADAL" clId="{E63B2A65-F1DD-4EB6-8F44-7BA41D34A06B}" dt="2026-05-04T18:35:20.279" v="4650" actId="21"/>
          <ac:picMkLst>
            <pc:docMk/>
            <pc:sldMk cId="545108277" sldId="388"/>
            <ac:picMk id="1026" creationId="{522F44BC-7E03-3F53-5A31-33CC807DA511}"/>
          </ac:picMkLst>
        </pc:picChg>
      </pc:sldChg>
      <pc:sldChg chg="modNotesTx">
        <pc:chgData name="Amanda Crabill" userId="f13978d9-2b06-4325-9edf-3eeee1a69ee8" providerId="ADAL" clId="{E63B2A65-F1DD-4EB6-8F44-7BA41D34A06B}" dt="2026-04-29T16:25:45.407" v="3826" actId="20577"/>
        <pc:sldMkLst>
          <pc:docMk/>
          <pc:sldMk cId="1084397230" sldId="389"/>
        </pc:sldMkLst>
      </pc:sldChg>
      <pc:sldChg chg="modNotesTx">
        <pc:chgData name="Amanda Crabill" userId="f13978d9-2b06-4325-9edf-3eeee1a69ee8" providerId="ADAL" clId="{E63B2A65-F1DD-4EB6-8F44-7BA41D34A06B}" dt="2026-04-29T16:25:37.089" v="3822" actId="20577"/>
        <pc:sldMkLst>
          <pc:docMk/>
          <pc:sldMk cId="101847252" sldId="390"/>
        </pc:sldMkLst>
      </pc:sldChg>
      <pc:sldChg chg="modNotesTx">
        <pc:chgData name="Amanda Crabill" userId="f13978d9-2b06-4325-9edf-3eeee1a69ee8" providerId="ADAL" clId="{E63B2A65-F1DD-4EB6-8F44-7BA41D34A06B}" dt="2026-04-29T16:41:10.337" v="3844" actId="20577"/>
        <pc:sldMkLst>
          <pc:docMk/>
          <pc:sldMk cId="1212989618" sldId="391"/>
        </pc:sldMkLst>
      </pc:sldChg>
      <pc:sldChg chg="modNotesTx">
        <pc:chgData name="Amanda Crabill" userId="f13978d9-2b06-4325-9edf-3eeee1a69ee8" providerId="ADAL" clId="{E63B2A65-F1DD-4EB6-8F44-7BA41D34A06B}" dt="2026-04-29T16:40:54.755" v="3837" actId="20577"/>
        <pc:sldMkLst>
          <pc:docMk/>
          <pc:sldMk cId="2597879610" sldId="392"/>
        </pc:sldMkLst>
      </pc:sldChg>
      <pc:sldChg chg="modNotesTx">
        <pc:chgData name="Amanda Crabill" userId="f13978d9-2b06-4325-9edf-3eeee1a69ee8" providerId="ADAL" clId="{E63B2A65-F1DD-4EB6-8F44-7BA41D34A06B}" dt="2026-04-29T16:40:46.961" v="3836" actId="20577"/>
        <pc:sldMkLst>
          <pc:docMk/>
          <pc:sldMk cId="648642221" sldId="393"/>
        </pc:sldMkLst>
      </pc:sldChg>
      <pc:sldChg chg="modNotesTx">
        <pc:chgData name="Amanda Crabill" userId="f13978d9-2b06-4325-9edf-3eeee1a69ee8" providerId="ADAL" clId="{E63B2A65-F1DD-4EB6-8F44-7BA41D34A06B}" dt="2026-04-29T16:40:41.664" v="3835" actId="20577"/>
        <pc:sldMkLst>
          <pc:docMk/>
          <pc:sldMk cId="1293829634" sldId="394"/>
        </pc:sldMkLst>
      </pc:sldChg>
      <pc:sldChg chg="modNotesTx">
        <pc:chgData name="Amanda Crabill" userId="f13978d9-2b06-4325-9edf-3eeee1a69ee8" providerId="ADAL" clId="{E63B2A65-F1DD-4EB6-8F44-7BA41D34A06B}" dt="2026-04-29T16:40:29.122" v="3834" actId="20577"/>
        <pc:sldMkLst>
          <pc:docMk/>
          <pc:sldMk cId="3278164987" sldId="395"/>
        </pc:sldMkLst>
      </pc:sldChg>
      <pc:sldChg chg="addSp delSp modSp new mod ord modClrScheme chgLayout">
        <pc:chgData name="Amanda Crabill" userId="f13978d9-2b06-4325-9edf-3eeee1a69ee8" providerId="ADAL" clId="{E63B2A65-F1DD-4EB6-8F44-7BA41D34A06B}" dt="2026-04-29T15:07:24.936" v="3765" actId="21"/>
        <pc:sldMkLst>
          <pc:docMk/>
          <pc:sldMk cId="4047764373" sldId="396"/>
        </pc:sldMkLst>
        <pc:spChg chg="add mod ord">
          <ac:chgData name="Amanda Crabill" userId="f13978d9-2b06-4325-9edf-3eeee1a69ee8" providerId="ADAL" clId="{E63B2A65-F1DD-4EB6-8F44-7BA41D34A06B}" dt="2026-04-29T15:01:36.062" v="3752" actId="20577"/>
          <ac:spMkLst>
            <pc:docMk/>
            <pc:sldMk cId="4047764373" sldId="396"/>
            <ac:spMk id="5" creationId="{93ED4103-DCCB-1C0D-E4B7-A50B54DE7DC7}"/>
          </ac:spMkLst>
        </pc:spChg>
        <pc:picChg chg="add mod">
          <ac:chgData name="Amanda Crabill" userId="f13978d9-2b06-4325-9edf-3eeee1a69ee8" providerId="ADAL" clId="{E63B2A65-F1DD-4EB6-8F44-7BA41D34A06B}" dt="2026-04-29T15:05:03.017" v="3761" actId="14100"/>
          <ac:picMkLst>
            <pc:docMk/>
            <pc:sldMk cId="4047764373" sldId="396"/>
            <ac:picMk id="3" creationId="{F9A09C9A-0A15-1B26-771C-693A3727D539}"/>
          </ac:picMkLst>
        </pc:picChg>
      </pc:sldChg>
      <pc:sldChg chg="addSp delSp modSp add mod">
        <pc:chgData name="Amanda Crabill" userId="f13978d9-2b06-4325-9edf-3eeee1a69ee8" providerId="ADAL" clId="{E63B2A65-F1DD-4EB6-8F44-7BA41D34A06B}" dt="2026-05-04T18:23:30.700" v="4595" actId="12"/>
        <pc:sldMkLst>
          <pc:docMk/>
          <pc:sldMk cId="3487018428" sldId="397"/>
        </pc:sldMkLst>
        <pc:spChg chg="mod">
          <ac:chgData name="Amanda Crabill" userId="f13978d9-2b06-4325-9edf-3eeee1a69ee8" providerId="ADAL" clId="{E63B2A65-F1DD-4EB6-8F44-7BA41D34A06B}" dt="2026-05-01T16:02:49.373" v="4306" actId="403"/>
          <ac:spMkLst>
            <pc:docMk/>
            <pc:sldMk cId="3487018428" sldId="397"/>
            <ac:spMk id="3" creationId="{D1759127-F13C-65E1-00B1-983D5CB4CFEB}"/>
          </ac:spMkLst>
        </pc:spChg>
        <pc:spChg chg="mod">
          <ac:chgData name="Amanda Crabill" userId="f13978d9-2b06-4325-9edf-3eeee1a69ee8" providerId="ADAL" clId="{E63B2A65-F1DD-4EB6-8F44-7BA41D34A06B}" dt="2026-05-04T18:23:30.700" v="4595" actId="12"/>
          <ac:spMkLst>
            <pc:docMk/>
            <pc:sldMk cId="3487018428" sldId="397"/>
            <ac:spMk id="9" creationId="{B3E30CD5-A83B-F9F6-2BC1-D9930D5B4754}"/>
          </ac:spMkLst>
        </pc:spChg>
        <pc:picChg chg="add mod">
          <ac:chgData name="Amanda Crabill" userId="f13978d9-2b06-4325-9edf-3eeee1a69ee8" providerId="ADAL" clId="{E63B2A65-F1DD-4EB6-8F44-7BA41D34A06B}" dt="2026-04-29T18:04:20.121" v="4128" actId="14100"/>
          <ac:picMkLst>
            <pc:docMk/>
            <pc:sldMk cId="3487018428" sldId="397"/>
            <ac:picMk id="37" creationId="{37C2072E-C6F7-89F4-1705-167DC2ED20A6}"/>
          </ac:picMkLst>
        </pc:picChg>
      </pc:sldChg>
      <pc:sldChg chg="new del">
        <pc:chgData name="Amanda Crabill" userId="f13978d9-2b06-4325-9edf-3eeee1a69ee8" providerId="ADAL" clId="{E63B2A65-F1DD-4EB6-8F44-7BA41D34A06B}" dt="2026-05-04T18:16:46.001" v="4587" actId="2696"/>
        <pc:sldMkLst>
          <pc:docMk/>
          <pc:sldMk cId="154610203" sldId="398"/>
        </pc:sldMkLst>
      </pc:sldChg>
      <pc:sldMasterChg chg="delSldLayout">
        <pc:chgData name="Amanda Crabill" userId="f13978d9-2b06-4325-9edf-3eeee1a69ee8" providerId="ADAL" clId="{E63B2A65-F1DD-4EB6-8F44-7BA41D34A06B}" dt="2026-05-04T18:15:59.624" v="4585" actId="2696"/>
        <pc:sldMasterMkLst>
          <pc:docMk/>
          <pc:sldMasterMk cId="1999713800" sldId="2147483696"/>
        </pc:sldMasterMkLst>
        <pc:sldLayoutChg chg="del">
          <pc:chgData name="Amanda Crabill" userId="f13978d9-2b06-4325-9edf-3eeee1a69ee8" providerId="ADAL" clId="{E63B2A65-F1DD-4EB6-8F44-7BA41D34A06B}" dt="2026-05-04T18:14:36.260" v="4580" actId="2696"/>
          <pc:sldLayoutMkLst>
            <pc:docMk/>
            <pc:sldMasterMk cId="1999713800" sldId="2147483696"/>
            <pc:sldLayoutMk cId="129363499" sldId="2147483733"/>
          </pc:sldLayoutMkLst>
        </pc:sldLayoutChg>
        <pc:sldLayoutChg chg="del">
          <pc:chgData name="Amanda Crabill" userId="f13978d9-2b06-4325-9edf-3eeee1a69ee8" providerId="ADAL" clId="{E63B2A65-F1DD-4EB6-8F44-7BA41D34A06B}" dt="2026-05-04T18:15:59.624" v="4585" actId="2696"/>
          <pc:sldLayoutMkLst>
            <pc:docMk/>
            <pc:sldMasterMk cId="1999713800" sldId="2147483696"/>
            <pc:sldLayoutMk cId="2809894972" sldId="2147483733"/>
          </pc:sldLayoutMkLst>
        </pc:sldLayoutChg>
      </pc:sldMasterChg>
    </pc:docChg>
  </pc:docChgLst>
  <pc:docChgLst>
    <pc:chgData name="theoscully97@gmail.com" userId="S::urn:spo:guest#theoscully97@gmail.com::" providerId="AD" clId="Web-{CC61868C-294A-C052-060E-9C73F55F77DE}"/>
    <pc:docChg chg="modSld sldOrd">
      <pc:chgData name="theoscully97@gmail.com" userId="S::urn:spo:guest#theoscully97@gmail.com::" providerId="AD" clId="Web-{CC61868C-294A-C052-060E-9C73F55F77DE}" dt="2026-04-29T15:12:17.513" v="191"/>
      <pc:docMkLst>
        <pc:docMk/>
      </pc:docMkLst>
      <pc:sldChg chg="ord">
        <pc:chgData name="theoscully97@gmail.com" userId="S::urn:spo:guest#theoscully97@gmail.com::" providerId="AD" clId="Web-{CC61868C-294A-C052-060E-9C73F55F77DE}" dt="2026-04-29T14:59:44.188" v="0"/>
        <pc:sldMkLst>
          <pc:docMk/>
          <pc:sldMk cId="4253050854" sldId="372"/>
        </pc:sldMkLst>
      </pc:sldChg>
      <pc:sldChg chg="modNotes">
        <pc:chgData name="theoscully97@gmail.com" userId="S::urn:spo:guest#theoscully97@gmail.com::" providerId="AD" clId="Web-{CC61868C-294A-C052-060E-9C73F55F77DE}" dt="2026-04-29T15:12:17.513" v="191"/>
        <pc:sldMkLst>
          <pc:docMk/>
          <pc:sldMk cId="3604084989" sldId="373"/>
        </pc:sldMkLst>
      </pc:sldChg>
      <pc:sldChg chg="modSp">
        <pc:chgData name="theoscully97@gmail.com" userId="S::urn:spo:guest#theoscully97@gmail.com::" providerId="AD" clId="Web-{CC61868C-294A-C052-060E-9C73F55F77DE}" dt="2026-04-29T15:04:42.484" v="91" actId="20577"/>
        <pc:sldMkLst>
          <pc:docMk/>
          <pc:sldMk cId="866519618" sldId="374"/>
        </pc:sldMkLst>
        <pc:spChg chg="mod">
          <ac:chgData name="theoscully97@gmail.com" userId="S::urn:spo:guest#theoscully97@gmail.com::" providerId="AD" clId="Web-{CC61868C-294A-C052-060E-9C73F55F77DE}" dt="2026-04-29T15:04:42.484" v="91" actId="20577"/>
          <ac:spMkLst>
            <pc:docMk/>
            <pc:sldMk cId="866519618" sldId="374"/>
            <ac:spMk id="7" creationId="{F838108C-FF8B-E41B-E80E-E597487D2DF5}"/>
          </ac:spMkLst>
        </pc:spChg>
      </pc:sldChg>
      <pc:sldChg chg="addSp delSp modSp">
        <pc:chgData name="theoscully97@gmail.com" userId="S::urn:spo:guest#theoscully97@gmail.com::" providerId="AD" clId="Web-{CC61868C-294A-C052-060E-9C73F55F77DE}" dt="2026-04-29T15:11:52.466" v="189" actId="20577"/>
        <pc:sldMkLst>
          <pc:docMk/>
          <pc:sldMk cId="1802265232" sldId="376"/>
        </pc:sldMkLst>
        <pc:spChg chg="add mod">
          <ac:chgData name="theoscully97@gmail.com" userId="S::urn:spo:guest#theoscully97@gmail.com::" providerId="AD" clId="Web-{CC61868C-294A-C052-060E-9C73F55F77DE}" dt="2026-04-29T15:04:57.640" v="92" actId="1076"/>
          <ac:spMkLst>
            <pc:docMk/>
            <pc:sldMk cId="1802265232" sldId="376"/>
            <ac:spMk id="4" creationId="{46D9DE8F-8A70-F005-7952-D911D9107CFF}"/>
          </ac:spMkLst>
        </pc:spChg>
        <pc:spChg chg="add mod">
          <ac:chgData name="theoscully97@gmail.com" userId="S::urn:spo:guest#theoscully97@gmail.com::" providerId="AD" clId="Web-{CC61868C-294A-C052-060E-9C73F55F77DE}" dt="2026-04-29T15:11:52.466" v="189" actId="20577"/>
          <ac:spMkLst>
            <pc:docMk/>
            <pc:sldMk cId="1802265232" sldId="376"/>
            <ac:spMk id="6" creationId="{AA9CE335-2764-7B2A-9B05-0E5CF0110D42}"/>
          </ac:spMkLst>
        </pc:spChg>
        <pc:picChg chg="add mod">
          <ac:chgData name="theoscully97@gmail.com" userId="S::urn:spo:guest#theoscully97@gmail.com::" providerId="AD" clId="Web-{CC61868C-294A-C052-060E-9C73F55F77DE}" dt="2026-04-29T15:03:11.031" v="9" actId="1076"/>
          <ac:picMkLst>
            <pc:docMk/>
            <pc:sldMk cId="1802265232" sldId="376"/>
            <ac:picMk id="7" creationId="{5EBBE11C-D1F5-547B-CD5D-E1D705851FF7}"/>
          </ac:picMkLst>
        </pc:picChg>
      </pc:sldChg>
    </pc:docChg>
  </pc:docChgLst>
  <pc:docChgLst>
    <pc:chgData name="theoscully97@gmail.com" userId="S::urn:spo:guest#theoscully97@gmail.com::" providerId="AD" clId="Web-{BAA0866B-B277-620F-E76A-A9F0C4C6654E}"/>
    <pc:docChg chg="addSld delSld modSld sldOrd modSection">
      <pc:chgData name="theoscully97@gmail.com" userId="S::urn:spo:guest#theoscully97@gmail.com::" providerId="AD" clId="Web-{BAA0866B-B277-620F-E76A-A9F0C4C6654E}" dt="2026-04-28T15:03:00.881" v="208" actId="20577"/>
      <pc:docMkLst>
        <pc:docMk/>
      </pc:docMkLst>
      <pc:sldChg chg="addSp delSp modSp add replId">
        <pc:chgData name="theoscully97@gmail.com" userId="S::urn:spo:guest#theoscully97@gmail.com::" providerId="AD" clId="Web-{BAA0866B-B277-620F-E76A-A9F0C4C6654E}" dt="2026-04-28T14:59:41.221" v="163" actId="1076"/>
        <pc:sldMkLst>
          <pc:docMk/>
          <pc:sldMk cId="1084397230" sldId="389"/>
        </pc:sldMkLst>
        <pc:spChg chg="add">
          <ac:chgData name="theoscully97@gmail.com" userId="S::urn:spo:guest#theoscully97@gmail.com::" providerId="AD" clId="Web-{BAA0866B-B277-620F-E76A-A9F0C4C6654E}" dt="2026-04-28T14:54:32.836" v="63"/>
          <ac:spMkLst>
            <pc:docMk/>
            <pc:sldMk cId="1084397230" sldId="389"/>
            <ac:spMk id="4" creationId="{A9215467-D507-E4DD-819E-F33A47E452A9}"/>
          </ac:spMkLst>
        </pc:spChg>
        <pc:spChg chg="mod">
          <ac:chgData name="theoscully97@gmail.com" userId="S::urn:spo:guest#theoscully97@gmail.com::" providerId="AD" clId="Web-{BAA0866B-B277-620F-E76A-A9F0C4C6654E}" dt="2026-04-28T14:52:53.209" v="31" actId="14100"/>
          <ac:spMkLst>
            <pc:docMk/>
            <pc:sldMk cId="1084397230" sldId="389"/>
            <ac:spMk id="6" creationId="{78868483-9696-5F1F-700B-1F581655DB12}"/>
          </ac:spMkLst>
        </pc:spChg>
        <pc:spChg chg="add mod">
          <ac:chgData name="theoscully97@gmail.com" userId="S::urn:spo:guest#theoscully97@gmail.com::" providerId="AD" clId="Web-{BAA0866B-B277-620F-E76A-A9F0C4C6654E}" dt="2026-04-28T14:59:35.815" v="161"/>
          <ac:spMkLst>
            <pc:docMk/>
            <pc:sldMk cId="1084397230" sldId="389"/>
            <ac:spMk id="9" creationId="{F12B2055-42A6-B0A0-357B-5038E4D98017}"/>
          </ac:spMkLst>
        </pc:spChg>
        <pc:spChg chg="add mod">
          <ac:chgData name="theoscully97@gmail.com" userId="S::urn:spo:guest#theoscully97@gmail.com::" providerId="AD" clId="Web-{BAA0866B-B277-620F-E76A-A9F0C4C6654E}" dt="2026-04-28T14:59:35.830" v="162"/>
          <ac:spMkLst>
            <pc:docMk/>
            <pc:sldMk cId="1084397230" sldId="389"/>
            <ac:spMk id="12" creationId="{1326848D-9399-0A9F-2FC6-DF7BDF8CB307}"/>
          </ac:spMkLst>
        </pc:spChg>
        <pc:spChg chg="mod">
          <ac:chgData name="theoscully97@gmail.com" userId="S::urn:spo:guest#theoscully97@gmail.com::" providerId="AD" clId="Web-{BAA0866B-B277-620F-E76A-A9F0C4C6654E}" dt="2026-04-28T14:59:41.221" v="163" actId="1076"/>
          <ac:spMkLst>
            <pc:docMk/>
            <pc:sldMk cId="1084397230" sldId="389"/>
            <ac:spMk id="17" creationId="{FCC7A952-B1B1-A78F-28F6-ACB3933400FD}"/>
          </ac:spMkLst>
        </pc:spChg>
        <pc:picChg chg="add mod">
          <ac:chgData name="theoscully97@gmail.com" userId="S::urn:spo:guest#theoscully97@gmail.com::" providerId="AD" clId="Web-{BAA0866B-B277-620F-E76A-A9F0C4C6654E}" dt="2026-04-28T14:57:29.464" v="104" actId="1076"/>
          <ac:picMkLst>
            <pc:docMk/>
            <pc:sldMk cId="1084397230" sldId="389"/>
            <ac:picMk id="2" creationId="{481C385B-A8E2-D8DD-BE45-EE706DCBE7F6}"/>
          </ac:picMkLst>
        </pc:picChg>
        <pc:picChg chg="add mod">
          <ac:chgData name="theoscully97@gmail.com" userId="S::urn:spo:guest#theoscully97@gmail.com::" providerId="AD" clId="Web-{BAA0866B-B277-620F-E76A-A9F0C4C6654E}" dt="2026-04-28T14:59:16.329" v="153" actId="1076"/>
          <ac:picMkLst>
            <pc:docMk/>
            <pc:sldMk cId="1084397230" sldId="389"/>
            <ac:picMk id="7" creationId="{DD7DDE2D-9BB4-EB00-E3E2-44DBEC06720B}"/>
          </ac:picMkLst>
        </pc:picChg>
        <pc:picChg chg="add mod">
          <ac:chgData name="theoscully97@gmail.com" userId="S::urn:spo:guest#theoscully97@gmail.com::" providerId="AD" clId="Web-{BAA0866B-B277-620F-E76A-A9F0C4C6654E}" dt="2026-04-28T14:59:14.548" v="151" actId="1076"/>
          <ac:picMkLst>
            <pc:docMk/>
            <pc:sldMk cId="1084397230" sldId="389"/>
            <ac:picMk id="10" creationId="{7014981D-7651-3B63-0902-162B8F44ED3F}"/>
          </ac:picMkLst>
        </pc:picChg>
      </pc:sldChg>
      <pc:sldChg chg="addSp delSp modSp add replId">
        <pc:chgData name="theoscully97@gmail.com" userId="S::urn:spo:guest#theoscully97@gmail.com::" providerId="AD" clId="Web-{BAA0866B-B277-620F-E76A-A9F0C4C6654E}" dt="2026-04-28T15:03:00.881" v="208" actId="20577"/>
        <pc:sldMkLst>
          <pc:docMk/>
          <pc:sldMk cId="101847252" sldId="390"/>
        </pc:sldMkLst>
        <pc:spChg chg="mod">
          <ac:chgData name="theoscully97@gmail.com" userId="S::urn:spo:guest#theoscully97@gmail.com::" providerId="AD" clId="Web-{BAA0866B-B277-620F-E76A-A9F0C4C6654E}" dt="2026-04-28T15:03:00.881" v="208" actId="20577"/>
          <ac:spMkLst>
            <pc:docMk/>
            <pc:sldMk cId="101847252" sldId="390"/>
            <ac:spMk id="12" creationId="{7A3FB9B7-1784-ECFF-DC32-85530AE394C1}"/>
          </ac:spMkLst>
        </pc:spChg>
        <pc:picChg chg="add mod">
          <ac:chgData name="theoscully97@gmail.com" userId="S::urn:spo:guest#theoscully97@gmail.com::" providerId="AD" clId="Web-{BAA0866B-B277-620F-E76A-A9F0C4C6654E}" dt="2026-04-28T15:02:27.490" v="175" actId="1076"/>
          <ac:picMkLst>
            <pc:docMk/>
            <pc:sldMk cId="101847252" sldId="390"/>
            <ac:picMk id="5" creationId="{F98170C6-92FF-87D9-681C-B1A138050AB5}"/>
          </ac:picMkLst>
        </pc:picChg>
      </pc:sldChg>
    </pc:docChg>
  </pc:docChgLst>
  <pc:docChgLst>
    <pc:chgData name="teresa.miller@pgcmls.info" userId="S::urn:spo:guest#teresa.miller@pgcmls.info::" providerId="AD" clId="Web-{C339A85A-3DC6-6F4F-C4E5-02A921267CDA}"/>
    <pc:docChg chg="addSld modSld sldOrd modSection">
      <pc:chgData name="teresa.miller@pgcmls.info" userId="S::urn:spo:guest#teresa.miller@pgcmls.info::" providerId="AD" clId="Web-{C339A85A-3DC6-6F4F-C4E5-02A921267CDA}" dt="2026-04-28T22:01:27.006" v="418" actId="20577"/>
      <pc:docMkLst>
        <pc:docMk/>
      </pc:docMkLst>
      <pc:sldChg chg="modSp">
        <pc:chgData name="teresa.miller@pgcmls.info" userId="S::urn:spo:guest#teresa.miller@pgcmls.info::" providerId="AD" clId="Web-{C339A85A-3DC6-6F4F-C4E5-02A921267CDA}" dt="2026-04-28T21:30:27.718" v="114" actId="20577"/>
        <pc:sldMkLst>
          <pc:docMk/>
          <pc:sldMk cId="1293829634" sldId="394"/>
        </pc:sldMkLst>
        <pc:spChg chg="mod">
          <ac:chgData name="teresa.miller@pgcmls.info" userId="S::urn:spo:guest#teresa.miller@pgcmls.info::" providerId="AD" clId="Web-{C339A85A-3DC6-6F4F-C4E5-02A921267CDA}" dt="2026-04-28T21:30:27.718" v="114" actId="20577"/>
          <ac:spMkLst>
            <pc:docMk/>
            <pc:sldMk cId="1293829634" sldId="394"/>
            <ac:spMk id="10" creationId="{FD10F00D-7969-D692-576E-67BD2E680D19}"/>
          </ac:spMkLst>
        </pc:spChg>
      </pc:sldChg>
      <pc:sldChg chg="addSp modSp add ord replId">
        <pc:chgData name="teresa.miller@pgcmls.info" userId="S::urn:spo:guest#teresa.miller@pgcmls.info::" providerId="AD" clId="Web-{C339A85A-3DC6-6F4F-C4E5-02A921267CDA}" dt="2026-04-28T22:01:27.006" v="418" actId="20577"/>
        <pc:sldMkLst>
          <pc:docMk/>
          <pc:sldMk cId="3278164987" sldId="395"/>
        </pc:sldMkLst>
        <pc:spChg chg="add mod">
          <ac:chgData name="teresa.miller@pgcmls.info" userId="S::urn:spo:guest#teresa.miller@pgcmls.info::" providerId="AD" clId="Web-{C339A85A-3DC6-6F4F-C4E5-02A921267CDA}" dt="2026-04-28T22:00:45.568" v="400" actId="1076"/>
          <ac:spMkLst>
            <pc:docMk/>
            <pc:sldMk cId="3278164987" sldId="395"/>
            <ac:spMk id="3" creationId="{ADAE2524-DB0D-20E0-6C18-B206A2B1AEE0}"/>
          </ac:spMkLst>
        </pc:spChg>
        <pc:spChg chg="mod">
          <ac:chgData name="teresa.miller@pgcmls.info" userId="S::urn:spo:guest#teresa.miller@pgcmls.info::" providerId="AD" clId="Web-{C339A85A-3DC6-6F4F-C4E5-02A921267CDA}" dt="2026-04-28T22:01:04.005" v="405" actId="14100"/>
          <ac:spMkLst>
            <pc:docMk/>
            <pc:sldMk cId="3278164987" sldId="395"/>
            <ac:spMk id="11" creationId="{F49A3621-CD62-271A-F73D-3B347CDF250F}"/>
          </ac:spMkLst>
        </pc:spChg>
        <pc:spChg chg="mod">
          <ac:chgData name="teresa.miller@pgcmls.info" userId="S::urn:spo:guest#teresa.miller@pgcmls.info::" providerId="AD" clId="Web-{C339A85A-3DC6-6F4F-C4E5-02A921267CDA}" dt="2026-04-28T22:01:27.006" v="418" actId="20577"/>
          <ac:spMkLst>
            <pc:docMk/>
            <pc:sldMk cId="3278164987" sldId="395"/>
            <ac:spMk id="16" creationId="{4DB88AB0-E8B6-DA68-CA2C-F82A069F57F8}"/>
          </ac:spMkLst>
        </pc:spChg>
        <pc:picChg chg="mod">
          <ac:chgData name="teresa.miller@pgcmls.info" userId="S::urn:spo:guest#teresa.miller@pgcmls.info::" providerId="AD" clId="Web-{C339A85A-3DC6-6F4F-C4E5-02A921267CDA}" dt="2026-04-28T22:00:59.255" v="403" actId="1076"/>
          <ac:picMkLst>
            <pc:docMk/>
            <pc:sldMk cId="3278164987" sldId="395"/>
            <ac:picMk id="2" creationId="{B2F00799-D235-736E-C41F-8E7B55203573}"/>
          </ac:picMkLst>
        </pc:picChg>
        <pc:picChg chg="mod">
          <ac:chgData name="teresa.miller@pgcmls.info" userId="S::urn:spo:guest#teresa.miller@pgcmls.info::" providerId="AD" clId="Web-{C339A85A-3DC6-6F4F-C4E5-02A921267CDA}" dt="2026-04-28T22:01:04.021" v="406" actId="14100"/>
          <ac:picMkLst>
            <pc:docMk/>
            <pc:sldMk cId="3278164987" sldId="395"/>
            <ac:picMk id="4" creationId="{00DF5282-3FA7-E2CD-BDB1-CB59A697227B}"/>
          </ac:picMkLst>
        </pc:picChg>
        <pc:picChg chg="mod">
          <ac:chgData name="teresa.miller@pgcmls.info" userId="S::urn:spo:guest#teresa.miller@pgcmls.info::" providerId="AD" clId="Web-{C339A85A-3DC6-6F4F-C4E5-02A921267CDA}" dt="2026-04-28T22:01:11.131" v="409" actId="1076"/>
          <ac:picMkLst>
            <pc:docMk/>
            <pc:sldMk cId="3278164987" sldId="395"/>
            <ac:picMk id="7" creationId="{FC3B80C6-AA59-9D27-C2C2-4B1D8968FA6D}"/>
          </ac:picMkLst>
        </pc:picChg>
      </pc:sldChg>
    </pc:docChg>
  </pc:docChgLst>
  <pc:docChgLst>
    <pc:chgData name="teresa.miller@pgcmls.info" userId="S::urn:spo:guest#teresa.miller@pgcmls.info::" providerId="AD" clId="Web-{6635C2EA-6EA9-282B-4B71-722A8B3FA488}"/>
    <pc:docChg chg="delSld modSld sldOrd modSection">
      <pc:chgData name="teresa.miller@pgcmls.info" userId="S::urn:spo:guest#teresa.miller@pgcmls.info::" providerId="AD" clId="Web-{6635C2EA-6EA9-282B-4B71-722A8B3FA488}" dt="2026-04-30T21:10:35.806" v="413"/>
      <pc:docMkLst>
        <pc:docMk/>
      </pc:docMkLst>
      <pc:sldChg chg="ord">
        <pc:chgData name="teresa.miller@pgcmls.info" userId="S::urn:spo:guest#teresa.miller@pgcmls.info::" providerId="AD" clId="Web-{6635C2EA-6EA9-282B-4B71-722A8B3FA488}" dt="2026-04-30T21:10:35.806" v="413"/>
        <pc:sldMkLst>
          <pc:docMk/>
          <pc:sldMk cId="835799268" sldId="365"/>
        </pc:sldMkLst>
      </pc:sldChg>
      <pc:sldChg chg="modSp">
        <pc:chgData name="teresa.miller@pgcmls.info" userId="S::urn:spo:guest#teresa.miller@pgcmls.info::" providerId="AD" clId="Web-{6635C2EA-6EA9-282B-4B71-722A8B3FA488}" dt="2026-04-30T16:00:59.278" v="59" actId="20577"/>
        <pc:sldMkLst>
          <pc:docMk/>
          <pc:sldMk cId="648642221" sldId="393"/>
        </pc:sldMkLst>
        <pc:spChg chg="mod">
          <ac:chgData name="teresa.miller@pgcmls.info" userId="S::urn:spo:guest#teresa.miller@pgcmls.info::" providerId="AD" clId="Web-{6635C2EA-6EA9-282B-4B71-722A8B3FA488}" dt="2026-04-30T16:00:59.278" v="59" actId="20577"/>
          <ac:spMkLst>
            <pc:docMk/>
            <pc:sldMk cId="648642221" sldId="393"/>
            <ac:spMk id="10" creationId="{3F8FE5C8-C470-B324-83E3-551A406FE8AC}"/>
          </ac:spMkLst>
        </pc:spChg>
      </pc:sldChg>
      <pc:sldChg chg="addSp delSp modSp">
        <pc:chgData name="teresa.miller@pgcmls.info" userId="S::urn:spo:guest#teresa.miller@pgcmls.info::" providerId="AD" clId="Web-{6635C2EA-6EA9-282B-4B71-722A8B3FA488}" dt="2026-04-30T16:16:05.217" v="140" actId="1076"/>
        <pc:sldMkLst>
          <pc:docMk/>
          <pc:sldMk cId="1293829634" sldId="394"/>
        </pc:sldMkLst>
        <pc:spChg chg="mod">
          <ac:chgData name="teresa.miller@pgcmls.info" userId="S::urn:spo:guest#teresa.miller@pgcmls.info::" providerId="AD" clId="Web-{6635C2EA-6EA9-282B-4B71-722A8B3FA488}" dt="2026-04-30T16:07:06.739" v="60" actId="1076"/>
          <ac:spMkLst>
            <pc:docMk/>
            <pc:sldMk cId="1293829634" sldId="394"/>
            <ac:spMk id="10" creationId="{FD10F00D-7969-D692-576E-67BD2E680D19}"/>
          </ac:spMkLst>
        </pc:spChg>
        <pc:picChg chg="add mod">
          <ac:chgData name="teresa.miller@pgcmls.info" userId="S::urn:spo:guest#teresa.miller@pgcmls.info::" providerId="AD" clId="Web-{6635C2EA-6EA9-282B-4B71-722A8B3FA488}" dt="2026-04-30T16:16:05.201" v="138" actId="1076"/>
          <ac:picMkLst>
            <pc:docMk/>
            <pc:sldMk cId="1293829634" sldId="394"/>
            <ac:picMk id="14" creationId="{9814E10A-46FD-C88A-A44E-61A3BC9E33E0}"/>
          </ac:picMkLst>
        </pc:picChg>
        <pc:picChg chg="add mod">
          <ac:chgData name="teresa.miller@pgcmls.info" userId="S::urn:spo:guest#teresa.miller@pgcmls.info::" providerId="AD" clId="Web-{6635C2EA-6EA9-282B-4B71-722A8B3FA488}" dt="2026-04-30T16:16:05.217" v="139" actId="1076"/>
          <ac:picMkLst>
            <pc:docMk/>
            <pc:sldMk cId="1293829634" sldId="394"/>
            <ac:picMk id="15" creationId="{97F902E0-7FA5-9D54-1F7D-33FFE468FAAB}"/>
          </ac:picMkLst>
        </pc:picChg>
        <pc:picChg chg="add mod">
          <ac:chgData name="teresa.miller@pgcmls.info" userId="S::urn:spo:guest#teresa.miller@pgcmls.info::" providerId="AD" clId="Web-{6635C2EA-6EA9-282B-4B71-722A8B3FA488}" dt="2026-04-30T16:16:05.217" v="140" actId="1076"/>
          <ac:picMkLst>
            <pc:docMk/>
            <pc:sldMk cId="1293829634" sldId="394"/>
            <ac:picMk id="16" creationId="{EEF10337-0A39-A1E4-ACD9-A0644B99DBFD}"/>
          </ac:picMkLst>
        </pc:picChg>
        <pc:picChg chg="add mod">
          <ac:chgData name="teresa.miller@pgcmls.info" userId="S::urn:spo:guest#teresa.miller@pgcmls.info::" providerId="AD" clId="Web-{6635C2EA-6EA9-282B-4B71-722A8B3FA488}" dt="2026-04-30T16:16:01.607" v="135" actId="1076"/>
          <ac:picMkLst>
            <pc:docMk/>
            <pc:sldMk cId="1293829634" sldId="394"/>
            <ac:picMk id="17" creationId="{D003A829-BEA3-A233-4CA3-ECEC8B92D7BC}"/>
          </ac:picMkLst>
        </pc:picChg>
        <pc:picChg chg="add mod">
          <ac:chgData name="teresa.miller@pgcmls.info" userId="S::urn:spo:guest#teresa.miller@pgcmls.info::" providerId="AD" clId="Web-{6635C2EA-6EA9-282B-4B71-722A8B3FA488}" dt="2026-04-30T16:16:01.607" v="136" actId="1076"/>
          <ac:picMkLst>
            <pc:docMk/>
            <pc:sldMk cId="1293829634" sldId="394"/>
            <ac:picMk id="18" creationId="{FCC92435-ACE4-3585-E6F3-F0D349BB8150}"/>
          </ac:picMkLst>
        </pc:picChg>
        <pc:picChg chg="add mod">
          <ac:chgData name="teresa.miller@pgcmls.info" userId="S::urn:spo:guest#teresa.miller@pgcmls.info::" providerId="AD" clId="Web-{6635C2EA-6EA9-282B-4B71-722A8B3FA488}" dt="2026-04-30T16:16:01.623" v="137" actId="1076"/>
          <ac:picMkLst>
            <pc:docMk/>
            <pc:sldMk cId="1293829634" sldId="394"/>
            <ac:picMk id="19" creationId="{578961EC-156C-4B47-15A8-531445DC9963}"/>
          </ac:picMkLst>
        </pc:picChg>
      </pc:sldChg>
      <pc:sldChg chg="addSp delSp modSp">
        <pc:chgData name="teresa.miller@pgcmls.info" userId="S::urn:spo:guest#teresa.miller@pgcmls.info::" providerId="AD" clId="Web-{6635C2EA-6EA9-282B-4B71-722A8B3FA488}" dt="2026-04-30T16:57:55.432" v="412" actId="1076"/>
        <pc:sldMkLst>
          <pc:docMk/>
          <pc:sldMk cId="3278164987" sldId="395"/>
        </pc:sldMkLst>
        <pc:spChg chg="mod">
          <ac:chgData name="teresa.miller@pgcmls.info" userId="S::urn:spo:guest#teresa.miller@pgcmls.info::" providerId="AD" clId="Web-{6635C2EA-6EA9-282B-4B71-722A8B3FA488}" dt="2026-04-30T16:42:01.311" v="334" actId="1076"/>
          <ac:spMkLst>
            <pc:docMk/>
            <pc:sldMk cId="3278164987" sldId="395"/>
            <ac:spMk id="3" creationId="{ADAE2524-DB0D-20E0-6C18-B206A2B1AEE0}"/>
          </ac:spMkLst>
        </pc:spChg>
        <pc:spChg chg="mod">
          <ac:chgData name="teresa.miller@pgcmls.info" userId="S::urn:spo:guest#teresa.miller@pgcmls.info::" providerId="AD" clId="Web-{6635C2EA-6EA9-282B-4B71-722A8B3FA488}" dt="2026-04-30T16:41:47.795" v="332" actId="1076"/>
          <ac:spMkLst>
            <pc:docMk/>
            <pc:sldMk cId="3278164987" sldId="395"/>
            <ac:spMk id="6" creationId="{F64C427A-C121-4839-93A2-CC0AA18735C5}"/>
          </ac:spMkLst>
        </pc:spChg>
        <pc:spChg chg="add mod">
          <ac:chgData name="teresa.miller@pgcmls.info" userId="S::urn:spo:guest#teresa.miller@pgcmls.info::" providerId="AD" clId="Web-{6635C2EA-6EA9-282B-4B71-722A8B3FA488}" dt="2026-04-30T16:32:37.463" v="268" actId="1076"/>
          <ac:spMkLst>
            <pc:docMk/>
            <pc:sldMk cId="3278164987" sldId="395"/>
            <ac:spMk id="10" creationId="{D95C73A1-CCC2-C412-5ECC-DE838BC24DED}"/>
          </ac:spMkLst>
        </pc:spChg>
        <pc:spChg chg="mod">
          <ac:chgData name="teresa.miller@pgcmls.info" userId="S::urn:spo:guest#teresa.miller@pgcmls.info::" providerId="AD" clId="Web-{6635C2EA-6EA9-282B-4B71-722A8B3FA488}" dt="2026-04-30T16:33:22.013" v="274" actId="1076"/>
          <ac:spMkLst>
            <pc:docMk/>
            <pc:sldMk cId="3278164987" sldId="395"/>
            <ac:spMk id="11" creationId="{F49A3621-CD62-271A-F73D-3B347CDF250F}"/>
          </ac:spMkLst>
        </pc:spChg>
        <pc:spChg chg="add mod">
          <ac:chgData name="teresa.miller@pgcmls.info" userId="S::urn:spo:guest#teresa.miller@pgcmls.info::" providerId="AD" clId="Web-{6635C2EA-6EA9-282B-4B71-722A8B3FA488}" dt="2026-04-30T16:57:55.432" v="412" actId="1076"/>
          <ac:spMkLst>
            <pc:docMk/>
            <pc:sldMk cId="3278164987" sldId="395"/>
            <ac:spMk id="13" creationId="{4ACBB098-3A43-DB76-F963-6A785D9B9411}"/>
          </ac:spMkLst>
        </pc:spChg>
        <pc:spChg chg="mod">
          <ac:chgData name="teresa.miller@pgcmls.info" userId="S::urn:spo:guest#teresa.miller@pgcmls.info::" providerId="AD" clId="Web-{6635C2EA-6EA9-282B-4B71-722A8B3FA488}" dt="2026-04-30T16:32:42.620" v="270" actId="1076"/>
          <ac:spMkLst>
            <pc:docMk/>
            <pc:sldMk cId="3278164987" sldId="395"/>
            <ac:spMk id="16" creationId="{4DB88AB0-E8B6-DA68-CA2C-F82A069F57F8}"/>
          </ac:spMkLst>
        </pc:spChg>
        <pc:picChg chg="mod">
          <ac:chgData name="teresa.miller@pgcmls.info" userId="S::urn:spo:guest#teresa.miller@pgcmls.info::" providerId="AD" clId="Web-{6635C2EA-6EA9-282B-4B71-722A8B3FA488}" dt="2026-04-30T16:23:27.049" v="148" actId="1076"/>
          <ac:picMkLst>
            <pc:docMk/>
            <pc:sldMk cId="3278164987" sldId="395"/>
            <ac:picMk id="2" creationId="{B2F00799-D235-736E-C41F-8E7B55203573}"/>
          </ac:picMkLst>
        </pc:picChg>
        <pc:picChg chg="mod">
          <ac:chgData name="teresa.miller@pgcmls.info" userId="S::urn:spo:guest#teresa.miller@pgcmls.info::" providerId="AD" clId="Web-{6635C2EA-6EA9-282B-4B71-722A8B3FA488}" dt="2026-04-30T16:33:44.311" v="277" actId="1076"/>
          <ac:picMkLst>
            <pc:docMk/>
            <pc:sldMk cId="3278164987" sldId="395"/>
            <ac:picMk id="4" creationId="{00DF5282-3FA7-E2CD-BDB1-CB59A697227B}"/>
          </ac:picMkLst>
        </pc:picChg>
        <pc:picChg chg="mod">
          <ac:chgData name="teresa.miller@pgcmls.info" userId="S::urn:spo:guest#teresa.miller@pgcmls.info::" providerId="AD" clId="Web-{6635C2EA-6EA9-282B-4B71-722A8B3FA488}" dt="2026-04-30T16:32:42.604" v="269" actId="1076"/>
          <ac:picMkLst>
            <pc:docMk/>
            <pc:sldMk cId="3278164987" sldId="395"/>
            <ac:picMk id="7" creationId="{FC3B80C6-AA59-9D27-C2C2-4B1D8968FA6D}"/>
          </ac:picMkLst>
        </pc:picChg>
        <pc:picChg chg="add mod">
          <ac:chgData name="teresa.miller@pgcmls.info" userId="S::urn:spo:guest#teresa.miller@pgcmls.info::" providerId="AD" clId="Web-{6635C2EA-6EA9-282B-4B71-722A8B3FA488}" dt="2026-04-30T16:31:55.616" v="260" actId="1076"/>
          <ac:picMkLst>
            <pc:docMk/>
            <pc:sldMk cId="3278164987" sldId="395"/>
            <ac:picMk id="8" creationId="{BDA34F6F-C349-361B-9CCC-34029451A49E}"/>
          </ac:picMkLst>
        </pc:picChg>
      </pc:sldChg>
    </pc:docChg>
  </pc:docChgLst>
  <pc:docChgLst>
    <pc:chgData name="theoscully97@gmail.com" userId="S::urn:spo:guest#theoscully97@gmail.com::" providerId="AD" clId="Web-{93C8540E-FE66-E319-19FE-2C156BE9D0B7}"/>
    <pc:docChg chg="modSld">
      <pc:chgData name="theoscully97@gmail.com" userId="S::urn:spo:guest#theoscully97@gmail.com::" providerId="AD" clId="Web-{93C8540E-FE66-E319-19FE-2C156BE9D0B7}" dt="2026-05-02T17:31:10.245" v="3"/>
      <pc:docMkLst>
        <pc:docMk/>
      </pc:docMkLst>
      <pc:sldChg chg="addSp delSp modSp">
        <pc:chgData name="theoscully97@gmail.com" userId="S::urn:spo:guest#theoscully97@gmail.com::" providerId="AD" clId="Web-{93C8540E-FE66-E319-19FE-2C156BE9D0B7}" dt="2026-05-02T17:31:10.245" v="3"/>
        <pc:sldMkLst>
          <pc:docMk/>
          <pc:sldMk cId="1084397230" sldId="389"/>
        </pc:sldMkLst>
      </pc:sldChg>
    </pc:docChg>
  </pc:docChgLst>
  <pc:docChgLst>
    <pc:chgData name="teresa.miller@pgcmls.info" userId="S::urn:spo:guest#teresa.miller@pgcmls.info::" providerId="AD" clId="Web-{8ADE632A-4F09-F57D-370D-9AACCAEC1714}"/>
    <pc:docChg chg="addSld modSld sldOrd modSection">
      <pc:chgData name="teresa.miller@pgcmls.info" userId="S::urn:spo:guest#teresa.miller@pgcmls.info::" providerId="AD" clId="Web-{8ADE632A-4F09-F57D-370D-9AACCAEC1714}" dt="2026-04-28T17:02:05.654" v="182" actId="20577"/>
      <pc:docMkLst>
        <pc:docMk/>
      </pc:docMkLst>
      <pc:sldChg chg="addSp delSp modSp">
        <pc:chgData name="teresa.miller@pgcmls.info" userId="S::urn:spo:guest#teresa.miller@pgcmls.info::" providerId="AD" clId="Web-{8ADE632A-4F09-F57D-370D-9AACCAEC1714}" dt="2026-04-28T17:02:05.654" v="182" actId="20577"/>
        <pc:sldMkLst>
          <pc:docMk/>
          <pc:sldMk cId="2184977981" sldId="369"/>
        </pc:sldMkLst>
        <pc:spChg chg="mod">
          <ac:chgData name="teresa.miller@pgcmls.info" userId="S::urn:spo:guest#teresa.miller@pgcmls.info::" providerId="AD" clId="Web-{8ADE632A-4F09-F57D-370D-9AACCAEC1714}" dt="2026-04-28T16:48:03.084" v="54" actId="14100"/>
          <ac:spMkLst>
            <pc:docMk/>
            <pc:sldMk cId="2184977981" sldId="369"/>
            <ac:spMk id="3" creationId="{090CDD6F-A0A8-D39C-945D-34CB88E35FC2}"/>
          </ac:spMkLst>
        </pc:spChg>
        <pc:spChg chg="add mod">
          <ac:chgData name="teresa.miller@pgcmls.info" userId="S::urn:spo:guest#teresa.miller@pgcmls.info::" providerId="AD" clId="Web-{8ADE632A-4F09-F57D-370D-9AACCAEC1714}" dt="2026-04-28T17:02:05.654" v="182" actId="20577"/>
          <ac:spMkLst>
            <pc:docMk/>
            <pc:sldMk cId="2184977981" sldId="369"/>
            <ac:spMk id="7" creationId="{AB1F1140-4012-4DD8-F472-E40B8737B556}"/>
          </ac:spMkLst>
        </pc:spChg>
        <pc:spChg chg="mod">
          <ac:chgData name="teresa.miller@pgcmls.info" userId="S::urn:spo:guest#teresa.miller@pgcmls.info::" providerId="AD" clId="Web-{8ADE632A-4F09-F57D-370D-9AACCAEC1714}" dt="2026-04-28T16:57:39.648" v="142" actId="20577"/>
          <ac:spMkLst>
            <pc:docMk/>
            <pc:sldMk cId="2184977981" sldId="369"/>
            <ac:spMk id="9" creationId="{ED79DC2A-604F-0DBA-344A-DE0C01A3EADD}"/>
          </ac:spMkLst>
        </pc:spChg>
        <pc:picChg chg="mod">
          <ac:chgData name="teresa.miller@pgcmls.info" userId="S::urn:spo:guest#teresa.miller@pgcmls.info::" providerId="AD" clId="Web-{8ADE632A-4F09-F57D-370D-9AACCAEC1714}" dt="2026-04-28T16:31:03.371" v="25" actId="1076"/>
          <ac:picMkLst>
            <pc:docMk/>
            <pc:sldMk cId="2184977981" sldId="369"/>
            <ac:picMk id="2" creationId="{DABF4598-6B90-28A0-A02C-EEF89EE2212D}"/>
          </ac:picMkLst>
        </pc:picChg>
      </pc:sldChg>
      <pc:sldChg chg="modSp">
        <pc:chgData name="teresa.miller@pgcmls.info" userId="S::urn:spo:guest#teresa.miller@pgcmls.info::" providerId="AD" clId="Web-{8ADE632A-4F09-F57D-370D-9AACCAEC1714}" dt="2026-04-28T16:11:56.902" v="2" actId="20577"/>
        <pc:sldMkLst>
          <pc:docMk/>
          <pc:sldMk cId="1212989618" sldId="391"/>
        </pc:sldMkLst>
        <pc:spChg chg="mod">
          <ac:chgData name="teresa.miller@pgcmls.info" userId="S::urn:spo:guest#teresa.miller@pgcmls.info::" providerId="AD" clId="Web-{8ADE632A-4F09-F57D-370D-9AACCAEC1714}" dt="2026-04-28T16:11:56.902" v="2" actId="20577"/>
          <ac:spMkLst>
            <pc:docMk/>
            <pc:sldMk cId="1212989618" sldId="391"/>
            <ac:spMk id="3" creationId="{5A697A94-365E-8588-69B1-BDA4D5FAAF96}"/>
          </ac:spMkLst>
        </pc:spChg>
      </pc:sldChg>
      <pc:sldChg chg="addSp delSp modSp add replId">
        <pc:chgData name="teresa.miller@pgcmls.info" userId="S::urn:spo:guest#teresa.miller@pgcmls.info::" providerId="AD" clId="Web-{8ADE632A-4F09-F57D-370D-9AACCAEC1714}" dt="2026-04-28T16:31:33.199" v="32" actId="1076"/>
        <pc:sldMkLst>
          <pc:docMk/>
          <pc:sldMk cId="2597879610" sldId="392"/>
        </pc:sldMkLst>
        <pc:picChg chg="mod">
          <ac:chgData name="teresa.miller@pgcmls.info" userId="S::urn:spo:guest#teresa.miller@pgcmls.info::" providerId="AD" clId="Web-{8ADE632A-4F09-F57D-370D-9AACCAEC1714}" dt="2026-04-28T16:31:33.199" v="32" actId="1076"/>
          <ac:picMkLst>
            <pc:docMk/>
            <pc:sldMk cId="2597879610" sldId="392"/>
            <ac:picMk id="4" creationId="{306BAA83-5B65-3DFB-24B4-5DDF9C0FCB9D}"/>
          </ac:picMkLst>
        </pc:picChg>
      </pc:sldChg>
      <pc:sldChg chg="addSp delSp modSp add ord replId">
        <pc:chgData name="teresa.miller@pgcmls.info" userId="S::urn:spo:guest#teresa.miller@pgcmls.info::" providerId="AD" clId="Web-{8ADE632A-4F09-F57D-370D-9AACCAEC1714}" dt="2026-04-28T16:31:47.527" v="38" actId="1076"/>
        <pc:sldMkLst>
          <pc:docMk/>
          <pc:sldMk cId="648642221" sldId="393"/>
        </pc:sldMkLst>
        <pc:picChg chg="mod">
          <ac:chgData name="teresa.miller@pgcmls.info" userId="S::urn:spo:guest#teresa.miller@pgcmls.info::" providerId="AD" clId="Web-{8ADE632A-4F09-F57D-370D-9AACCAEC1714}" dt="2026-04-28T16:31:47.527" v="38" actId="1076"/>
          <ac:picMkLst>
            <pc:docMk/>
            <pc:sldMk cId="648642221" sldId="393"/>
            <ac:picMk id="5" creationId="{BE6D94EA-E9E6-B8D8-8A15-3C785CEDF22E}"/>
          </ac:picMkLst>
        </pc:picChg>
      </pc:sldChg>
      <pc:sldChg chg="addSp delSp modSp add ord replId">
        <pc:chgData name="teresa.miller@pgcmls.info" userId="S::urn:spo:guest#teresa.miller@pgcmls.info::" providerId="AD" clId="Web-{8ADE632A-4F09-F57D-370D-9AACCAEC1714}" dt="2026-04-28T16:28:33.759" v="22"/>
        <pc:sldMkLst>
          <pc:docMk/>
          <pc:sldMk cId="1293829634" sldId="394"/>
        </pc:sldMkLst>
      </pc:sldChg>
    </pc:docChg>
  </pc:docChgLst>
  <pc:docChgLst>
    <pc:chgData name="theoscully97@gmail.com" userId="S::urn:spo:guest#theoscully97@gmail.com::" providerId="AD" clId="Web-{C2F61BC1-A812-B6F0-C719-17AA76A40BAE}"/>
    <pc:docChg chg="modSld">
      <pc:chgData name="theoscully97@gmail.com" userId="S::urn:spo:guest#theoscully97@gmail.com::" providerId="AD" clId="Web-{C2F61BC1-A812-B6F0-C719-17AA76A40BAE}" dt="2026-04-28T15:29:03.539" v="474" actId="20577"/>
      <pc:docMkLst>
        <pc:docMk/>
      </pc:docMkLst>
      <pc:sldChg chg="addSp delSp modSp">
        <pc:chgData name="theoscully97@gmail.com" userId="S::urn:spo:guest#theoscully97@gmail.com::" providerId="AD" clId="Web-{C2F61BC1-A812-B6F0-C719-17AA76A40BAE}" dt="2026-04-28T15:29:03.539" v="474" actId="20577"/>
        <pc:sldMkLst>
          <pc:docMk/>
          <pc:sldMk cId="4253050854" sldId="372"/>
        </pc:sldMkLst>
        <pc:spChg chg="add mod">
          <ac:chgData name="theoscully97@gmail.com" userId="S::urn:spo:guest#theoscully97@gmail.com::" providerId="AD" clId="Web-{C2F61BC1-A812-B6F0-C719-17AA76A40BAE}" dt="2026-04-28T15:29:03.539" v="474" actId="20577"/>
          <ac:spMkLst>
            <pc:docMk/>
            <pc:sldMk cId="4253050854" sldId="372"/>
            <ac:spMk id="8" creationId="{91E340E3-F784-DC00-839F-B5BDE19400DC}"/>
          </ac:spMkLst>
        </pc:spChg>
      </pc:sldChg>
      <pc:sldChg chg="addSp delSp modSp modNotes">
        <pc:chgData name="theoscully97@gmail.com" userId="S::urn:spo:guest#theoscully97@gmail.com::" providerId="AD" clId="Web-{C2F61BC1-A812-B6F0-C719-17AA76A40BAE}" dt="2026-04-28T15:28:40.210" v="452" actId="1076"/>
        <pc:sldMkLst>
          <pc:docMk/>
          <pc:sldMk cId="3604084989" sldId="373"/>
        </pc:sldMkLst>
        <pc:spChg chg="add mod">
          <ac:chgData name="theoscully97@gmail.com" userId="S::urn:spo:guest#theoscully97@gmail.com::" providerId="AD" clId="Web-{C2F61BC1-A812-B6F0-C719-17AA76A40BAE}" dt="2026-04-28T15:28:34.382" v="451" actId="1076"/>
          <ac:spMkLst>
            <pc:docMk/>
            <pc:sldMk cId="3604084989" sldId="373"/>
            <ac:spMk id="4" creationId="{6C612D29-77B0-8220-00E1-EBF4C83F421D}"/>
          </ac:spMkLst>
        </pc:spChg>
        <pc:spChg chg="add mod">
          <ac:chgData name="theoscully97@gmail.com" userId="S::urn:spo:guest#theoscully97@gmail.com::" providerId="AD" clId="Web-{C2F61BC1-A812-B6F0-C719-17AA76A40BAE}" dt="2026-04-28T15:28:40.210" v="452" actId="1076"/>
          <ac:spMkLst>
            <pc:docMk/>
            <pc:sldMk cId="3604084989" sldId="373"/>
            <ac:spMk id="6" creationId="{4D781D1A-6017-7D11-E763-BD67AF2647E1}"/>
          </ac:spMkLst>
        </pc:spChg>
        <pc:picChg chg="add mod">
          <ac:chgData name="theoscully97@gmail.com" userId="S::urn:spo:guest#theoscully97@gmail.com::" providerId="AD" clId="Web-{C2F61BC1-A812-B6F0-C719-17AA76A40BAE}" dt="2026-04-28T15:24:43.683" v="310" actId="1076"/>
          <ac:picMkLst>
            <pc:docMk/>
            <pc:sldMk cId="3604084989" sldId="373"/>
            <ac:picMk id="7" creationId="{1347F752-5E68-0BA9-6B4D-8504FFDB0E6B}"/>
          </ac:picMkLst>
        </pc:picChg>
        <pc:picChg chg="add mod">
          <ac:chgData name="theoscully97@gmail.com" userId="S::urn:spo:guest#theoscully97@gmail.com::" providerId="AD" clId="Web-{C2F61BC1-A812-B6F0-C719-17AA76A40BAE}" dt="2026-04-28T15:24:43.683" v="311" actId="1076"/>
          <ac:picMkLst>
            <pc:docMk/>
            <pc:sldMk cId="3604084989" sldId="373"/>
            <ac:picMk id="8" creationId="{AEC5E899-249E-D4A5-C362-685F08BA4D98}"/>
          </ac:picMkLst>
        </pc:picChg>
        <pc:picChg chg="add mod">
          <ac:chgData name="theoscully97@gmail.com" userId="S::urn:spo:guest#theoscully97@gmail.com::" providerId="AD" clId="Web-{C2F61BC1-A812-B6F0-C719-17AA76A40BAE}" dt="2026-04-28T15:24:43.699" v="312" actId="1076"/>
          <ac:picMkLst>
            <pc:docMk/>
            <pc:sldMk cId="3604084989" sldId="373"/>
            <ac:picMk id="10" creationId="{676ED66E-9477-87D9-E019-2DD5B2C9283D}"/>
          </ac:picMkLst>
        </pc:picChg>
        <pc:picChg chg="add mod">
          <ac:chgData name="theoscully97@gmail.com" userId="S::urn:spo:guest#theoscully97@gmail.com::" providerId="AD" clId="Web-{C2F61BC1-A812-B6F0-C719-17AA76A40BAE}" dt="2026-04-28T15:24:43.699" v="313" actId="1076"/>
          <ac:picMkLst>
            <pc:docMk/>
            <pc:sldMk cId="3604084989" sldId="373"/>
            <ac:picMk id="11" creationId="{F813200A-BE4C-7509-C5E3-58F307D6BDA2}"/>
          </ac:picMkLst>
        </pc:picChg>
        <pc:picChg chg="add mod">
          <ac:chgData name="theoscully97@gmail.com" userId="S::urn:spo:guest#theoscully97@gmail.com::" providerId="AD" clId="Web-{C2F61BC1-A812-B6F0-C719-17AA76A40BAE}" dt="2026-04-28T15:24:43.714" v="314" actId="1076"/>
          <ac:picMkLst>
            <pc:docMk/>
            <pc:sldMk cId="3604084989" sldId="373"/>
            <ac:picMk id="13" creationId="{59B8CD7A-55EB-2B5C-8DE2-8C8A4A9F2ADA}"/>
          </ac:picMkLst>
        </pc:picChg>
        <pc:picChg chg="add mod">
          <ac:chgData name="theoscully97@gmail.com" userId="S::urn:spo:guest#theoscully97@gmail.com::" providerId="AD" clId="Web-{C2F61BC1-A812-B6F0-C719-17AA76A40BAE}" dt="2026-04-28T15:24:43.714" v="315" actId="1076"/>
          <ac:picMkLst>
            <pc:docMk/>
            <pc:sldMk cId="3604084989" sldId="373"/>
            <ac:picMk id="14" creationId="{3D1B8406-A9C2-46DA-EE5F-D6050FF3A440}"/>
          </ac:picMkLst>
        </pc:picChg>
        <pc:picChg chg="add mod">
          <ac:chgData name="theoscully97@gmail.com" userId="S::urn:spo:guest#theoscully97@gmail.com::" providerId="AD" clId="Web-{C2F61BC1-A812-B6F0-C719-17AA76A40BAE}" dt="2026-04-28T15:24:43.730" v="316" actId="1076"/>
          <ac:picMkLst>
            <pc:docMk/>
            <pc:sldMk cId="3604084989" sldId="373"/>
            <ac:picMk id="15" creationId="{A23EA29F-0F91-FDC2-2F03-333B4645EC45}"/>
          </ac:picMkLst>
        </pc:picChg>
        <pc:picChg chg="add mod">
          <ac:chgData name="theoscully97@gmail.com" userId="S::urn:spo:guest#theoscully97@gmail.com::" providerId="AD" clId="Web-{C2F61BC1-A812-B6F0-C719-17AA76A40BAE}" dt="2026-04-28T15:24:43.745" v="317" actId="1076"/>
          <ac:picMkLst>
            <pc:docMk/>
            <pc:sldMk cId="3604084989" sldId="373"/>
            <ac:picMk id="16" creationId="{D92D938E-BF1A-298F-1A24-E4EE97CE972D}"/>
          </ac:picMkLst>
        </pc:picChg>
        <pc:picChg chg="add mod">
          <ac:chgData name="theoscully97@gmail.com" userId="S::urn:spo:guest#theoscully97@gmail.com::" providerId="AD" clId="Web-{C2F61BC1-A812-B6F0-C719-17AA76A40BAE}" dt="2026-04-28T15:24:43.745" v="318" actId="1076"/>
          <ac:picMkLst>
            <pc:docMk/>
            <pc:sldMk cId="3604084989" sldId="373"/>
            <ac:picMk id="17" creationId="{3E44B72A-562B-A512-B508-7FFB7A3ECEFB}"/>
          </ac:picMkLst>
        </pc:picChg>
        <pc:picChg chg="add mod">
          <ac:chgData name="theoscully97@gmail.com" userId="S::urn:spo:guest#theoscully97@gmail.com::" providerId="AD" clId="Web-{C2F61BC1-A812-B6F0-C719-17AA76A40BAE}" dt="2026-04-28T15:24:43.745" v="319" actId="1076"/>
          <ac:picMkLst>
            <pc:docMk/>
            <pc:sldMk cId="3604084989" sldId="373"/>
            <ac:picMk id="18" creationId="{B00143D9-8FC8-92B6-4D6F-C02134515F9B}"/>
          </ac:picMkLst>
        </pc:picChg>
        <pc:picChg chg="add mod">
          <ac:chgData name="theoscully97@gmail.com" userId="S::urn:spo:guest#theoscully97@gmail.com::" providerId="AD" clId="Web-{C2F61BC1-A812-B6F0-C719-17AA76A40BAE}" dt="2026-04-28T15:24:43.761" v="320" actId="1076"/>
          <ac:picMkLst>
            <pc:docMk/>
            <pc:sldMk cId="3604084989" sldId="373"/>
            <ac:picMk id="19" creationId="{2B7198A2-1268-71EE-A6E9-74741A9ADCF0}"/>
          </ac:picMkLst>
        </pc:picChg>
      </pc:sldChg>
      <pc:sldChg chg="addSp modSp">
        <pc:chgData name="theoscully97@gmail.com" userId="S::urn:spo:guest#theoscully97@gmail.com::" providerId="AD" clId="Web-{C2F61BC1-A812-B6F0-C719-17AA76A40BAE}" dt="2026-04-28T15:13:12.039" v="95" actId="1076"/>
        <pc:sldMkLst>
          <pc:docMk/>
          <pc:sldMk cId="101847252" sldId="390"/>
        </pc:sldMkLst>
        <pc:spChg chg="add mod">
          <ac:chgData name="theoscully97@gmail.com" userId="S::urn:spo:guest#theoscully97@gmail.com::" providerId="AD" clId="Web-{C2F61BC1-A812-B6F0-C719-17AA76A40BAE}" dt="2026-04-28T15:13:12.039" v="95" actId="1076"/>
          <ac:spMkLst>
            <pc:docMk/>
            <pc:sldMk cId="101847252" sldId="390"/>
            <ac:spMk id="8" creationId="{6E2B7762-C124-0081-9F02-36A145F37FE0}"/>
          </ac:spMkLst>
        </pc:spChg>
        <pc:spChg chg="mod">
          <ac:chgData name="theoscully97@gmail.com" userId="S::urn:spo:guest#theoscully97@gmail.com::" providerId="AD" clId="Web-{C2F61BC1-A812-B6F0-C719-17AA76A40BAE}" dt="2026-04-28T15:09:20.655" v="58" actId="1076"/>
          <ac:spMkLst>
            <pc:docMk/>
            <pc:sldMk cId="101847252" sldId="390"/>
            <ac:spMk id="9" creationId="{EA2830A6-091A-E514-BA6C-AC79F9A36180}"/>
          </ac:spMkLst>
        </pc:spChg>
        <pc:spChg chg="mod">
          <ac:chgData name="theoscully97@gmail.com" userId="S::urn:spo:guest#theoscully97@gmail.com::" providerId="AD" clId="Web-{C2F61BC1-A812-B6F0-C719-17AA76A40BAE}" dt="2026-04-28T15:09:17.405" v="56" actId="1076"/>
          <ac:spMkLst>
            <pc:docMk/>
            <pc:sldMk cId="101847252" sldId="390"/>
            <ac:spMk id="12" creationId="{7A3FB9B7-1784-ECFF-DC32-85530AE394C1}"/>
          </ac:spMkLst>
        </pc:spChg>
        <pc:spChg chg="mod">
          <ac:chgData name="theoscully97@gmail.com" userId="S::urn:spo:guest#theoscully97@gmail.com::" providerId="AD" clId="Web-{C2F61BC1-A812-B6F0-C719-17AA76A40BAE}" dt="2026-04-28T15:05:28.309" v="49" actId="1076"/>
          <ac:spMkLst>
            <pc:docMk/>
            <pc:sldMk cId="101847252" sldId="390"/>
            <ac:spMk id="17" creationId="{14B8305A-CC90-1924-D0F5-176B27783134}"/>
          </ac:spMkLst>
        </pc:spChg>
        <pc:picChg chg="add mod">
          <ac:chgData name="theoscully97@gmail.com" userId="S::urn:spo:guest#theoscully97@gmail.com::" providerId="AD" clId="Web-{C2F61BC1-A812-B6F0-C719-17AA76A40BAE}" dt="2026-04-28T15:05:25.324" v="48" actId="1076"/>
          <ac:picMkLst>
            <pc:docMk/>
            <pc:sldMk cId="101847252" sldId="390"/>
            <ac:picMk id="2" creationId="{4C596B55-003B-ACB4-0C50-01D7E0139C73}"/>
          </ac:picMkLst>
        </pc:picChg>
        <pc:picChg chg="add mod">
          <ac:chgData name="theoscully97@gmail.com" userId="S::urn:spo:guest#theoscully97@gmail.com::" providerId="AD" clId="Web-{C2F61BC1-A812-B6F0-C719-17AA76A40BAE}" dt="2026-04-28T15:09:20.670" v="59" actId="1076"/>
          <ac:picMkLst>
            <pc:docMk/>
            <pc:sldMk cId="101847252" sldId="390"/>
            <ac:picMk id="3" creationId="{DCD8961A-09AE-9938-7D09-9785FD396E58}"/>
          </ac:picMkLst>
        </pc:picChg>
        <pc:picChg chg="mod">
          <ac:chgData name="theoscully97@gmail.com" userId="S::urn:spo:guest#theoscully97@gmail.com::" providerId="AD" clId="Web-{C2F61BC1-A812-B6F0-C719-17AA76A40BAE}" dt="2026-04-28T15:09:17.420" v="57" actId="1076"/>
          <ac:picMkLst>
            <pc:docMk/>
            <pc:sldMk cId="101847252" sldId="390"/>
            <ac:picMk id="5" creationId="{F98170C6-92FF-87D9-681C-B1A138050AB5}"/>
          </ac:picMkLst>
        </pc:picChg>
        <pc:picChg chg="add mod">
          <ac:chgData name="theoscully97@gmail.com" userId="S::urn:spo:guest#theoscully97@gmail.com::" providerId="AD" clId="Web-{C2F61BC1-A812-B6F0-C719-17AA76A40BAE}" dt="2026-04-28T15:09:13.233" v="55" actId="1076"/>
          <ac:picMkLst>
            <pc:docMk/>
            <pc:sldMk cId="101847252" sldId="390"/>
            <ac:picMk id="7" creationId="{D3B38792-BB31-F949-F66E-29A460A2D5E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0E99E25-5B65-D93A-3010-8B947D67E65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DAEB28A-33CC-6CF5-1214-F2C3205F679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3888634-FBA9-41D6-8B35-EE3A7D816B7C}" type="datetimeFigureOut">
              <a:rPr lang="en-US" smtClean="0"/>
              <a:t>5/4/2026</a:t>
            </a:fld>
            <a:endParaRPr lang="en-US"/>
          </a:p>
        </p:txBody>
      </p:sp>
      <p:sp>
        <p:nvSpPr>
          <p:cNvPr id="4" name="Footer Placeholder 3">
            <a:extLst>
              <a:ext uri="{FF2B5EF4-FFF2-40B4-BE49-F238E27FC236}">
                <a16:creationId xmlns:a16="http://schemas.microsoft.com/office/drawing/2014/main" id="{43D63414-6160-FF79-B3F6-CD615625C84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583E93F-BDEC-C5F7-2553-8324882C419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97C78D2-97D1-4B37-BDD1-08A09BD4CA99}" type="slidenum">
              <a:rPr lang="en-US" smtClean="0"/>
              <a:t>‹#›</a:t>
            </a:fld>
            <a:endParaRPr lang="en-US"/>
          </a:p>
        </p:txBody>
      </p:sp>
    </p:spTree>
    <p:extLst>
      <p:ext uri="{BB962C8B-B14F-4D97-AF65-F5344CB8AC3E}">
        <p14:creationId xmlns:p14="http://schemas.microsoft.com/office/powerpoint/2010/main" val="23691359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A28068-AFBD-4979-B752-9EB6F90B1386}" type="datetimeFigureOut">
              <a:rPr lang="en-US" smtClean="0"/>
              <a:t>5/4/2026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939589-3E79-4C82-AA4A-FE78234FAA59}" type="slidenum">
              <a:rPr lang="en-US" smtClean="0"/>
              <a:t>‹#›</a:t>
            </a:fld>
            <a:endParaRPr lang="en-US"/>
          </a:p>
        </p:txBody>
      </p:sp>
    </p:spTree>
    <p:extLst>
      <p:ext uri="{BB962C8B-B14F-4D97-AF65-F5344CB8AC3E}">
        <p14:creationId xmlns:p14="http://schemas.microsoft.com/office/powerpoint/2010/main" val="2194968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a:extLst>
            <a:ext uri="{FF2B5EF4-FFF2-40B4-BE49-F238E27FC236}">
              <a16:creationId xmlns:a16="http://schemas.microsoft.com/office/drawing/2014/main" id="{58A105D0-7F08-9CAE-A951-1214CB5D8CA6}"/>
            </a:ext>
          </a:extLst>
        </p:cNvPr>
        <p:cNvGrpSpPr/>
        <p:nvPr/>
      </p:nvGrpSpPr>
      <p:grpSpPr>
        <a:xfrm>
          <a:off x="0" y="0"/>
          <a:ext cx="0" cy="0"/>
          <a:chOff x="0" y="0"/>
          <a:chExt cx="0" cy="0"/>
        </a:xfrm>
      </p:grpSpPr>
      <p:sp>
        <p:nvSpPr>
          <p:cNvPr id="131" name="Google Shape;131;p3:notes">
            <a:extLst>
              <a:ext uri="{FF2B5EF4-FFF2-40B4-BE49-F238E27FC236}">
                <a16:creationId xmlns:a16="http://schemas.microsoft.com/office/drawing/2014/main" id="{0C2CFC70-B152-5E6B-CA6C-4CEEB9C0082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 name="Google Shape;132;p3:notes">
            <a:extLst>
              <a:ext uri="{FF2B5EF4-FFF2-40B4-BE49-F238E27FC236}">
                <a16:creationId xmlns:a16="http://schemas.microsoft.com/office/drawing/2014/main" id="{D7F6471F-A6D0-5011-9A01-CF2668DA5F9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3" name="Google Shape;133;p3:notes">
            <a:extLst>
              <a:ext uri="{FF2B5EF4-FFF2-40B4-BE49-F238E27FC236}">
                <a16:creationId xmlns:a16="http://schemas.microsoft.com/office/drawing/2014/main" id="{00F7CD22-EF1E-AF67-A609-1C37B8EAAEB4}"/>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7847843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Amanda</a:t>
            </a:r>
          </a:p>
        </p:txBody>
      </p:sp>
      <p:sp>
        <p:nvSpPr>
          <p:cNvPr id="4" name="Slide Number Placeholder 3"/>
          <p:cNvSpPr>
            <a:spLocks noGrp="1"/>
          </p:cNvSpPr>
          <p:nvPr>
            <p:ph type="sldNum" sz="quarter" idx="5"/>
          </p:nvPr>
        </p:nvSpPr>
        <p:spPr/>
        <p:txBody>
          <a:bodyPr/>
          <a:lstStyle/>
          <a:p>
            <a:fld id="{D5939589-3E79-4C82-AA4A-FE78234FAA59}" type="slidenum">
              <a:rPr lang="en-US" smtClean="0"/>
              <a:t>11</a:t>
            </a:fld>
            <a:endParaRPr lang="en-US"/>
          </a:p>
        </p:txBody>
      </p:sp>
    </p:spTree>
    <p:extLst>
      <p:ext uri="{BB962C8B-B14F-4D97-AF65-F5344CB8AC3E}">
        <p14:creationId xmlns:p14="http://schemas.microsoft.com/office/powerpoint/2010/main" val="3739933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8A43DF-9F9B-91D0-F689-08075579EB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B0275A-F42F-DF70-710B-C386546C94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A005A4-A2DD-4C47-9A7E-2D14E6F61992}"/>
              </a:ext>
            </a:extLst>
          </p:cNvPr>
          <p:cNvSpPr>
            <a:spLocks noGrp="1"/>
          </p:cNvSpPr>
          <p:nvPr>
            <p:ph type="body" idx="1"/>
          </p:nvPr>
        </p:nvSpPr>
        <p:spPr/>
        <p:txBody>
          <a:bodyPr/>
          <a:lstStyle/>
          <a:p>
            <a:r>
              <a:rPr lang="en-US"/>
              <a:t>Amanda</a:t>
            </a:r>
          </a:p>
        </p:txBody>
      </p:sp>
      <p:sp>
        <p:nvSpPr>
          <p:cNvPr id="4" name="Slide Number Placeholder 3">
            <a:extLst>
              <a:ext uri="{FF2B5EF4-FFF2-40B4-BE49-F238E27FC236}">
                <a16:creationId xmlns:a16="http://schemas.microsoft.com/office/drawing/2014/main" id="{5B773688-4CAF-242B-40E8-143989A9F455}"/>
              </a:ext>
            </a:extLst>
          </p:cNvPr>
          <p:cNvSpPr>
            <a:spLocks noGrp="1"/>
          </p:cNvSpPr>
          <p:nvPr>
            <p:ph type="sldNum" sz="quarter" idx="5"/>
          </p:nvPr>
        </p:nvSpPr>
        <p:spPr/>
        <p:txBody>
          <a:bodyPr/>
          <a:lstStyle/>
          <a:p>
            <a:fld id="{D5939589-3E79-4C82-AA4A-FE78234FAA59}" type="slidenum">
              <a:rPr lang="en-US" smtClean="0"/>
              <a:t>12</a:t>
            </a:fld>
            <a:endParaRPr lang="en-US"/>
          </a:p>
        </p:txBody>
      </p:sp>
    </p:spTree>
    <p:extLst>
      <p:ext uri="{BB962C8B-B14F-4D97-AF65-F5344CB8AC3E}">
        <p14:creationId xmlns:p14="http://schemas.microsoft.com/office/powerpoint/2010/main" val="12469243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73C5A9-4750-23E4-AA79-371F4EA564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20075A-C8B2-7837-9FFB-FDB6BCAA52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38774A-325E-5F8C-35CA-6B2A5CB2CBB2}"/>
              </a:ext>
            </a:extLst>
          </p:cNvPr>
          <p:cNvSpPr>
            <a:spLocks noGrp="1"/>
          </p:cNvSpPr>
          <p:nvPr>
            <p:ph type="body" idx="1"/>
          </p:nvPr>
        </p:nvSpPr>
        <p:spPr/>
        <p:txBody>
          <a:bodyPr/>
          <a:lstStyle/>
          <a:p>
            <a:r>
              <a:rPr lang="en-US"/>
              <a:t>Amanda</a:t>
            </a:r>
          </a:p>
        </p:txBody>
      </p:sp>
      <p:sp>
        <p:nvSpPr>
          <p:cNvPr id="4" name="Slide Number Placeholder 3">
            <a:extLst>
              <a:ext uri="{FF2B5EF4-FFF2-40B4-BE49-F238E27FC236}">
                <a16:creationId xmlns:a16="http://schemas.microsoft.com/office/drawing/2014/main" id="{D1F8C8C3-EA8D-97D5-9FF4-38A61C7D99D6}"/>
              </a:ext>
            </a:extLst>
          </p:cNvPr>
          <p:cNvSpPr>
            <a:spLocks noGrp="1"/>
          </p:cNvSpPr>
          <p:nvPr>
            <p:ph type="sldNum" sz="quarter" idx="5"/>
          </p:nvPr>
        </p:nvSpPr>
        <p:spPr/>
        <p:txBody>
          <a:bodyPr/>
          <a:lstStyle/>
          <a:p>
            <a:fld id="{D5939589-3E79-4C82-AA4A-FE78234FAA59}" type="slidenum">
              <a:rPr lang="en-US" smtClean="0"/>
              <a:t>13</a:t>
            </a:fld>
            <a:endParaRPr lang="en-US"/>
          </a:p>
        </p:txBody>
      </p:sp>
    </p:spTree>
    <p:extLst>
      <p:ext uri="{BB962C8B-B14F-4D97-AF65-F5344CB8AC3E}">
        <p14:creationId xmlns:p14="http://schemas.microsoft.com/office/powerpoint/2010/main" val="32165478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CFBF82-950F-0765-1C72-1949D2BACA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505272-F909-3FD2-0DDE-156B5FBEB6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143722-A065-1844-ECE8-368F75E68CF3}"/>
              </a:ext>
            </a:extLst>
          </p:cNvPr>
          <p:cNvSpPr>
            <a:spLocks noGrp="1"/>
          </p:cNvSpPr>
          <p:nvPr>
            <p:ph type="body" idx="1"/>
          </p:nvPr>
        </p:nvSpPr>
        <p:spPr/>
        <p:txBody>
          <a:bodyPr/>
          <a:lstStyle/>
          <a:p>
            <a:r>
              <a:rPr lang="en-US"/>
              <a:t>Amanda</a:t>
            </a:r>
          </a:p>
        </p:txBody>
      </p:sp>
      <p:sp>
        <p:nvSpPr>
          <p:cNvPr id="4" name="Slide Number Placeholder 3">
            <a:extLst>
              <a:ext uri="{FF2B5EF4-FFF2-40B4-BE49-F238E27FC236}">
                <a16:creationId xmlns:a16="http://schemas.microsoft.com/office/drawing/2014/main" id="{0A411BD5-F3DB-0911-DE3D-9ADAB2F05F16}"/>
              </a:ext>
            </a:extLst>
          </p:cNvPr>
          <p:cNvSpPr>
            <a:spLocks noGrp="1"/>
          </p:cNvSpPr>
          <p:nvPr>
            <p:ph type="sldNum" sz="quarter" idx="5"/>
          </p:nvPr>
        </p:nvSpPr>
        <p:spPr/>
        <p:txBody>
          <a:bodyPr/>
          <a:lstStyle/>
          <a:p>
            <a:fld id="{D5939589-3E79-4C82-AA4A-FE78234FAA59}" type="slidenum">
              <a:rPr lang="en-US" smtClean="0"/>
              <a:t>14</a:t>
            </a:fld>
            <a:endParaRPr lang="en-US"/>
          </a:p>
        </p:txBody>
      </p:sp>
    </p:spTree>
    <p:extLst>
      <p:ext uri="{BB962C8B-B14F-4D97-AF65-F5344CB8AC3E}">
        <p14:creationId xmlns:p14="http://schemas.microsoft.com/office/powerpoint/2010/main" val="2669279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0BE3AB-6255-287E-5C69-D39982AE37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07C600-2368-10E5-DEA5-01A0E7C57D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4D550D-2575-B2A8-181B-C1AB123D9806}"/>
              </a:ext>
            </a:extLst>
          </p:cNvPr>
          <p:cNvSpPr>
            <a:spLocks noGrp="1"/>
          </p:cNvSpPr>
          <p:nvPr>
            <p:ph type="body" idx="1"/>
          </p:nvPr>
        </p:nvSpPr>
        <p:spPr/>
        <p:txBody>
          <a:bodyPr/>
          <a:lstStyle/>
          <a:p>
            <a:r>
              <a:rPr lang="en-US" dirty="0"/>
              <a:t>Teresa</a:t>
            </a:r>
          </a:p>
        </p:txBody>
      </p:sp>
      <p:sp>
        <p:nvSpPr>
          <p:cNvPr id="4" name="Slide Number Placeholder 3">
            <a:extLst>
              <a:ext uri="{FF2B5EF4-FFF2-40B4-BE49-F238E27FC236}">
                <a16:creationId xmlns:a16="http://schemas.microsoft.com/office/drawing/2014/main" id="{80118A93-F215-92CC-73DD-3E4554FCB2EE}"/>
              </a:ext>
            </a:extLst>
          </p:cNvPr>
          <p:cNvSpPr>
            <a:spLocks noGrp="1"/>
          </p:cNvSpPr>
          <p:nvPr>
            <p:ph type="sldNum" sz="quarter" idx="5"/>
          </p:nvPr>
        </p:nvSpPr>
        <p:spPr/>
        <p:txBody>
          <a:bodyPr/>
          <a:lstStyle/>
          <a:p>
            <a:fld id="{D5939589-3E79-4C82-AA4A-FE78234FAA59}" type="slidenum">
              <a:rPr lang="en-US" smtClean="0"/>
              <a:t>15</a:t>
            </a:fld>
            <a:endParaRPr lang="en-US"/>
          </a:p>
        </p:txBody>
      </p:sp>
    </p:spTree>
    <p:extLst>
      <p:ext uri="{BB962C8B-B14F-4D97-AF65-F5344CB8AC3E}">
        <p14:creationId xmlns:p14="http://schemas.microsoft.com/office/powerpoint/2010/main" val="4427101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026050-89D6-9A02-4302-BE1DF80CE6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188CB4-9977-6029-A801-B71703269E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01F205-E9E7-54E6-8726-561ADD406480}"/>
              </a:ext>
            </a:extLst>
          </p:cNvPr>
          <p:cNvSpPr>
            <a:spLocks noGrp="1"/>
          </p:cNvSpPr>
          <p:nvPr>
            <p:ph type="body" idx="1"/>
          </p:nvPr>
        </p:nvSpPr>
        <p:spPr/>
        <p:txBody>
          <a:bodyPr/>
          <a:lstStyle/>
          <a:p>
            <a:r>
              <a:rPr lang="en-US" dirty="0"/>
              <a:t>Teresa</a:t>
            </a:r>
          </a:p>
        </p:txBody>
      </p:sp>
      <p:sp>
        <p:nvSpPr>
          <p:cNvPr id="4" name="Slide Number Placeholder 3">
            <a:extLst>
              <a:ext uri="{FF2B5EF4-FFF2-40B4-BE49-F238E27FC236}">
                <a16:creationId xmlns:a16="http://schemas.microsoft.com/office/drawing/2014/main" id="{D1114819-FC18-BCD6-0788-4A18CDA5A7A9}"/>
              </a:ext>
            </a:extLst>
          </p:cNvPr>
          <p:cNvSpPr>
            <a:spLocks noGrp="1"/>
          </p:cNvSpPr>
          <p:nvPr>
            <p:ph type="sldNum" sz="quarter" idx="5"/>
          </p:nvPr>
        </p:nvSpPr>
        <p:spPr/>
        <p:txBody>
          <a:bodyPr/>
          <a:lstStyle/>
          <a:p>
            <a:fld id="{D5939589-3E79-4C82-AA4A-FE78234FAA59}" type="slidenum">
              <a:rPr lang="en-US" smtClean="0"/>
              <a:t>16</a:t>
            </a:fld>
            <a:endParaRPr lang="en-US"/>
          </a:p>
        </p:txBody>
      </p:sp>
    </p:spTree>
    <p:extLst>
      <p:ext uri="{BB962C8B-B14F-4D97-AF65-F5344CB8AC3E}">
        <p14:creationId xmlns:p14="http://schemas.microsoft.com/office/powerpoint/2010/main" val="1073275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2C5FC7-6FF4-22F8-4AB7-822B86F35F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C270E2-12A7-9EEF-93D2-30001823EF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9D8C01-9FDC-F2F1-F0A2-AB6823E880D4}"/>
              </a:ext>
            </a:extLst>
          </p:cNvPr>
          <p:cNvSpPr>
            <a:spLocks noGrp="1"/>
          </p:cNvSpPr>
          <p:nvPr>
            <p:ph type="body" idx="1"/>
          </p:nvPr>
        </p:nvSpPr>
        <p:spPr/>
        <p:txBody>
          <a:bodyPr/>
          <a:lstStyle/>
          <a:p>
            <a:r>
              <a:rPr lang="en-US" dirty="0"/>
              <a:t>Teresa</a:t>
            </a:r>
          </a:p>
        </p:txBody>
      </p:sp>
      <p:sp>
        <p:nvSpPr>
          <p:cNvPr id="4" name="Slide Number Placeholder 3">
            <a:extLst>
              <a:ext uri="{FF2B5EF4-FFF2-40B4-BE49-F238E27FC236}">
                <a16:creationId xmlns:a16="http://schemas.microsoft.com/office/drawing/2014/main" id="{D2CF2328-5223-3A8F-F7AD-B9622E2B1334}"/>
              </a:ext>
            </a:extLst>
          </p:cNvPr>
          <p:cNvSpPr>
            <a:spLocks noGrp="1"/>
          </p:cNvSpPr>
          <p:nvPr>
            <p:ph type="sldNum" sz="quarter" idx="5"/>
          </p:nvPr>
        </p:nvSpPr>
        <p:spPr/>
        <p:txBody>
          <a:bodyPr/>
          <a:lstStyle/>
          <a:p>
            <a:fld id="{D5939589-3E79-4C82-AA4A-FE78234FAA59}" type="slidenum">
              <a:rPr lang="en-US" smtClean="0"/>
              <a:t>17</a:t>
            </a:fld>
            <a:endParaRPr lang="en-US"/>
          </a:p>
        </p:txBody>
      </p:sp>
    </p:spTree>
    <p:extLst>
      <p:ext uri="{BB962C8B-B14F-4D97-AF65-F5344CB8AC3E}">
        <p14:creationId xmlns:p14="http://schemas.microsoft.com/office/powerpoint/2010/main" val="22205370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0E541F-8878-7CE0-3963-7A804D1908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1B2DD6-84E0-EBAF-589F-1B1478F0B9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414A71-9AD2-997A-AAD8-37D5B2F3F6DA}"/>
              </a:ext>
            </a:extLst>
          </p:cNvPr>
          <p:cNvSpPr>
            <a:spLocks noGrp="1"/>
          </p:cNvSpPr>
          <p:nvPr>
            <p:ph type="body" idx="1"/>
          </p:nvPr>
        </p:nvSpPr>
        <p:spPr/>
        <p:txBody>
          <a:bodyPr/>
          <a:lstStyle/>
          <a:p>
            <a:r>
              <a:rPr lang="en-US" dirty="0"/>
              <a:t>Teresa</a:t>
            </a:r>
          </a:p>
        </p:txBody>
      </p:sp>
      <p:sp>
        <p:nvSpPr>
          <p:cNvPr id="4" name="Slide Number Placeholder 3">
            <a:extLst>
              <a:ext uri="{FF2B5EF4-FFF2-40B4-BE49-F238E27FC236}">
                <a16:creationId xmlns:a16="http://schemas.microsoft.com/office/drawing/2014/main" id="{CDCF72F9-53E5-0737-CE77-1F7CBEEF4425}"/>
              </a:ext>
            </a:extLst>
          </p:cNvPr>
          <p:cNvSpPr>
            <a:spLocks noGrp="1"/>
          </p:cNvSpPr>
          <p:nvPr>
            <p:ph type="sldNum" sz="quarter" idx="5"/>
          </p:nvPr>
        </p:nvSpPr>
        <p:spPr/>
        <p:txBody>
          <a:bodyPr/>
          <a:lstStyle/>
          <a:p>
            <a:fld id="{D5939589-3E79-4C82-AA4A-FE78234FAA59}" type="slidenum">
              <a:rPr lang="en-US" smtClean="0"/>
              <a:t>18</a:t>
            </a:fld>
            <a:endParaRPr lang="en-US"/>
          </a:p>
        </p:txBody>
      </p:sp>
    </p:spTree>
    <p:extLst>
      <p:ext uri="{BB962C8B-B14F-4D97-AF65-F5344CB8AC3E}">
        <p14:creationId xmlns:p14="http://schemas.microsoft.com/office/powerpoint/2010/main" val="22583181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793DD-04AF-F571-C893-044BBB3252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DB556B-A55B-80CE-6133-16F2516854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863B70-219B-FA93-6B94-10974A502BCC}"/>
              </a:ext>
            </a:extLst>
          </p:cNvPr>
          <p:cNvSpPr>
            <a:spLocks noGrp="1"/>
          </p:cNvSpPr>
          <p:nvPr>
            <p:ph type="body" idx="1"/>
          </p:nvPr>
        </p:nvSpPr>
        <p:spPr/>
        <p:txBody>
          <a:bodyPr/>
          <a:lstStyle/>
          <a:p>
            <a:r>
              <a:rPr lang="en-US">
                <a:ea typeface="Calibri"/>
                <a:cs typeface="Calibri"/>
              </a:rPr>
              <a:t>Theo</a:t>
            </a:r>
            <a:endParaRPr lang="en-US" err="1">
              <a:ea typeface="Calibri"/>
              <a:cs typeface="Calibri"/>
            </a:endParaRPr>
          </a:p>
          <a:p>
            <a:endParaRPr lang="en-US">
              <a:ea typeface="Calibri"/>
              <a:cs typeface="Calibri"/>
            </a:endParaRPr>
          </a:p>
        </p:txBody>
      </p:sp>
      <p:sp>
        <p:nvSpPr>
          <p:cNvPr id="4" name="Slide Number Placeholder 3">
            <a:extLst>
              <a:ext uri="{FF2B5EF4-FFF2-40B4-BE49-F238E27FC236}">
                <a16:creationId xmlns:a16="http://schemas.microsoft.com/office/drawing/2014/main" id="{7AB7963E-F896-65C8-71C7-0EF582F811CD}"/>
              </a:ext>
            </a:extLst>
          </p:cNvPr>
          <p:cNvSpPr>
            <a:spLocks noGrp="1"/>
          </p:cNvSpPr>
          <p:nvPr>
            <p:ph type="sldNum" sz="quarter" idx="5"/>
          </p:nvPr>
        </p:nvSpPr>
        <p:spPr/>
        <p:txBody>
          <a:bodyPr/>
          <a:lstStyle/>
          <a:p>
            <a:fld id="{D5939589-3E79-4C82-AA4A-FE78234FAA59}" type="slidenum">
              <a:rPr lang="en-US" smtClean="0"/>
              <a:t>19</a:t>
            </a:fld>
            <a:endParaRPr lang="en-US"/>
          </a:p>
        </p:txBody>
      </p:sp>
    </p:spTree>
    <p:extLst>
      <p:ext uri="{BB962C8B-B14F-4D97-AF65-F5344CB8AC3E}">
        <p14:creationId xmlns:p14="http://schemas.microsoft.com/office/powerpoint/2010/main" val="11356413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DBFD72-9732-F251-4A0A-D0106D0393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B4F944-1FA7-82BC-E531-B7011CD37F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E7F080-B5FB-00FA-82F7-F466A0D904C3}"/>
              </a:ext>
            </a:extLst>
          </p:cNvPr>
          <p:cNvSpPr>
            <a:spLocks noGrp="1"/>
          </p:cNvSpPr>
          <p:nvPr>
            <p:ph type="body" idx="1"/>
          </p:nvPr>
        </p:nvSpPr>
        <p:spPr/>
        <p:txBody>
          <a:bodyPr/>
          <a:lstStyle/>
          <a:p>
            <a:r>
              <a:rPr lang="en-US" dirty="0"/>
              <a:t>Theo</a:t>
            </a:r>
          </a:p>
        </p:txBody>
      </p:sp>
      <p:sp>
        <p:nvSpPr>
          <p:cNvPr id="4" name="Slide Number Placeholder 3">
            <a:extLst>
              <a:ext uri="{FF2B5EF4-FFF2-40B4-BE49-F238E27FC236}">
                <a16:creationId xmlns:a16="http://schemas.microsoft.com/office/drawing/2014/main" id="{6586EB12-2976-69D9-B6EF-97801B1F8EB1}"/>
              </a:ext>
            </a:extLst>
          </p:cNvPr>
          <p:cNvSpPr>
            <a:spLocks noGrp="1"/>
          </p:cNvSpPr>
          <p:nvPr>
            <p:ph type="sldNum" sz="quarter" idx="5"/>
          </p:nvPr>
        </p:nvSpPr>
        <p:spPr/>
        <p:txBody>
          <a:bodyPr/>
          <a:lstStyle/>
          <a:p>
            <a:fld id="{D5939589-3E79-4C82-AA4A-FE78234FAA59}" type="slidenum">
              <a:rPr lang="en-US" smtClean="0"/>
              <a:t>20</a:t>
            </a:fld>
            <a:endParaRPr lang="en-US"/>
          </a:p>
        </p:txBody>
      </p:sp>
    </p:spTree>
    <p:extLst>
      <p:ext uri="{BB962C8B-B14F-4D97-AF65-F5344CB8AC3E}">
        <p14:creationId xmlns:p14="http://schemas.microsoft.com/office/powerpoint/2010/main" val="3040559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Hello! Thank you for joining us today! Welcome to the Joy of </a:t>
            </a:r>
            <a:r>
              <a:rPr lang="en-US" err="1"/>
              <a:t>Queernorm</a:t>
            </a:r>
            <a:r>
              <a:rPr lang="en-US"/>
              <a:t> a readers’ advisory training. This program is a joint training by MLA’s Readers Advisory Interest Group (or RAIG) and LGBTQ+ Interest Group.</a:t>
            </a:r>
          </a:p>
          <a:p>
            <a:endParaRPr lang="en-US"/>
          </a:p>
          <a:p>
            <a:pPr marL="0" marR="0" algn="l">
              <a:buFont typeface="Arial" panose="020B0604020202020204" pitchFamily="34" charset="0"/>
              <a:buChar char="•"/>
            </a:pPr>
            <a:r>
              <a:rPr lang="en-US" sz="1200" b="0" i="0">
                <a:solidFill>
                  <a:srgbClr val="242424"/>
                </a:solidFill>
                <a:effectLst/>
                <a:latin typeface="Aptos" panose="020B0004020202020204" pitchFamily="34" charset="0"/>
              </a:rPr>
              <a:t>A few notes about CEUs:</a:t>
            </a:r>
          </a:p>
          <a:p>
            <a:pPr marL="742950" marR="0" lvl="1" indent="-285750" algn="l">
              <a:buFont typeface="Courier New" panose="02070309020205020404" pitchFamily="49" charset="0"/>
              <a:buChar char="o"/>
            </a:pPr>
            <a:r>
              <a:rPr lang="en-US" sz="1200" b="0" i="0">
                <a:solidFill>
                  <a:srgbClr val="242424"/>
                </a:solidFill>
                <a:effectLst/>
                <a:latin typeface="Aptos" panose="020B0004020202020204" pitchFamily="34" charset="0"/>
              </a:rPr>
              <a:t>Please all attendees update your Zoom names to show the first/last name used to register for the event. This is how we confirm attendance to allocate CEUs.</a:t>
            </a:r>
          </a:p>
          <a:p>
            <a:pPr marL="742950" marR="0" lvl="1" indent="-285750" algn="l">
              <a:buFont typeface="Courier New" panose="02070309020205020404" pitchFamily="49" charset="0"/>
              <a:buChar char="o"/>
            </a:pPr>
            <a:r>
              <a:rPr lang="en-US" sz="1200" b="0" i="0">
                <a:solidFill>
                  <a:srgbClr val="242424"/>
                </a:solidFill>
                <a:effectLst/>
                <a:latin typeface="Aptos" panose="020B0004020202020204" pitchFamily="34" charset="0"/>
              </a:rPr>
              <a:t>Attendees must stay for the full scheduled event time to be eligible for their contact hours.</a:t>
            </a:r>
          </a:p>
          <a:p>
            <a:pPr marL="742950" marR="0" lvl="1" indent="-285750" algn="l">
              <a:buFont typeface="Courier New" panose="02070309020205020404" pitchFamily="49" charset="0"/>
              <a:buChar char="o"/>
            </a:pPr>
            <a:r>
              <a:rPr lang="en-US" sz="1200" b="0" i="0">
                <a:solidFill>
                  <a:srgbClr val="242424"/>
                </a:solidFill>
                <a:effectLst/>
                <a:latin typeface="Aptos" panose="020B0004020202020204" pitchFamily="34" charset="0"/>
              </a:rPr>
              <a:t>CEUs will be emailed out to all attendees after the event is over. This is a manual process and can sometimes take up to a week, so we appreciate your patience.</a:t>
            </a:r>
          </a:p>
          <a:p>
            <a:endParaRPr lang="en-US"/>
          </a:p>
        </p:txBody>
      </p:sp>
      <p:sp>
        <p:nvSpPr>
          <p:cNvPr id="4" name="Slide Number Placeholder 3"/>
          <p:cNvSpPr>
            <a:spLocks noGrp="1"/>
          </p:cNvSpPr>
          <p:nvPr>
            <p:ph type="sldNum" sz="quarter" idx="5"/>
          </p:nvPr>
        </p:nvSpPr>
        <p:spPr/>
        <p:txBody>
          <a:bodyPr/>
          <a:lstStyle/>
          <a:p>
            <a:fld id="{D5939589-3E79-4C82-AA4A-FE78234FAA59}" type="slidenum">
              <a:rPr lang="en-US" smtClean="0"/>
              <a:t>3</a:t>
            </a:fld>
            <a:endParaRPr lang="en-US"/>
          </a:p>
        </p:txBody>
      </p:sp>
    </p:spTree>
    <p:extLst>
      <p:ext uri="{BB962C8B-B14F-4D97-AF65-F5344CB8AC3E}">
        <p14:creationId xmlns:p14="http://schemas.microsoft.com/office/powerpoint/2010/main" val="18017961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90CF0E-4FC5-9D90-79A3-5732DE160C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C2368E-8AF6-AB19-A0C3-74C5723AEB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4104D7-DF33-AD67-D0C8-C8A57570B44B}"/>
              </a:ext>
            </a:extLst>
          </p:cNvPr>
          <p:cNvSpPr>
            <a:spLocks noGrp="1"/>
          </p:cNvSpPr>
          <p:nvPr>
            <p:ph type="body" idx="1"/>
          </p:nvPr>
        </p:nvSpPr>
        <p:spPr/>
        <p:txBody>
          <a:bodyPr/>
          <a:lstStyle/>
          <a:p>
            <a:r>
              <a:rPr lang="en-US" dirty="0"/>
              <a:t>Theo</a:t>
            </a:r>
          </a:p>
        </p:txBody>
      </p:sp>
      <p:sp>
        <p:nvSpPr>
          <p:cNvPr id="4" name="Slide Number Placeholder 3">
            <a:extLst>
              <a:ext uri="{FF2B5EF4-FFF2-40B4-BE49-F238E27FC236}">
                <a16:creationId xmlns:a16="http://schemas.microsoft.com/office/drawing/2014/main" id="{4F88697C-3B40-FE86-2E7D-1C74CCE824A9}"/>
              </a:ext>
            </a:extLst>
          </p:cNvPr>
          <p:cNvSpPr>
            <a:spLocks noGrp="1"/>
          </p:cNvSpPr>
          <p:nvPr>
            <p:ph type="sldNum" sz="quarter" idx="5"/>
          </p:nvPr>
        </p:nvSpPr>
        <p:spPr/>
        <p:txBody>
          <a:bodyPr/>
          <a:lstStyle/>
          <a:p>
            <a:fld id="{D5939589-3E79-4C82-AA4A-FE78234FAA59}" type="slidenum">
              <a:rPr lang="en-US" smtClean="0"/>
              <a:t>21</a:t>
            </a:fld>
            <a:endParaRPr lang="en-US"/>
          </a:p>
        </p:txBody>
      </p:sp>
    </p:spTree>
    <p:extLst>
      <p:ext uri="{BB962C8B-B14F-4D97-AF65-F5344CB8AC3E}">
        <p14:creationId xmlns:p14="http://schemas.microsoft.com/office/powerpoint/2010/main" val="12366410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6E1E77-402E-D670-B1D6-EF6CFC6D8F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8A7187-6B29-9320-3B4D-3C462EC506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EBC1C8-DD63-06CE-9D90-984B6DEEF9D1}"/>
              </a:ext>
            </a:extLst>
          </p:cNvPr>
          <p:cNvSpPr>
            <a:spLocks noGrp="1"/>
          </p:cNvSpPr>
          <p:nvPr>
            <p:ph type="body" idx="1"/>
          </p:nvPr>
        </p:nvSpPr>
        <p:spPr/>
        <p:txBody>
          <a:bodyPr/>
          <a:lstStyle/>
          <a:p>
            <a:r>
              <a:rPr lang="en-US" dirty="0">
                <a:highlight>
                  <a:srgbClr val="FFFFFF"/>
                </a:highlight>
                <a:ea typeface="Calibri"/>
                <a:cs typeface="Calibri"/>
              </a:rPr>
              <a:t>Theo</a:t>
            </a:r>
            <a:endParaRPr lang="en-US" dirty="0">
              <a:highlight>
                <a:srgbClr val="FFFFFF"/>
              </a:highlight>
            </a:endParaRPr>
          </a:p>
          <a:p>
            <a:endParaRPr lang="en-US" dirty="0">
              <a:highlight>
                <a:srgbClr val="FFFFFF"/>
              </a:highlight>
            </a:endParaRPr>
          </a:p>
          <a:p>
            <a:r>
              <a:rPr lang="en-US" dirty="0">
                <a:highlight>
                  <a:srgbClr val="FFFFFF"/>
                </a:highlight>
              </a:rPr>
              <a:t>lovers to enemies to lovers; there was only one bed; second chance romance; the hero becomes the villain; the villain becomes the hero</a:t>
            </a:r>
            <a:endParaRPr lang="en-US" dirty="0">
              <a:ea typeface="Calibri"/>
              <a:cs typeface="Calibri"/>
            </a:endParaRPr>
          </a:p>
        </p:txBody>
      </p:sp>
      <p:sp>
        <p:nvSpPr>
          <p:cNvPr id="4" name="Slide Number Placeholder 3">
            <a:extLst>
              <a:ext uri="{FF2B5EF4-FFF2-40B4-BE49-F238E27FC236}">
                <a16:creationId xmlns:a16="http://schemas.microsoft.com/office/drawing/2014/main" id="{343DC911-91DE-583F-FA40-CB57AD273403}"/>
              </a:ext>
            </a:extLst>
          </p:cNvPr>
          <p:cNvSpPr>
            <a:spLocks noGrp="1"/>
          </p:cNvSpPr>
          <p:nvPr>
            <p:ph type="sldNum" sz="quarter" idx="5"/>
          </p:nvPr>
        </p:nvSpPr>
        <p:spPr/>
        <p:txBody>
          <a:bodyPr/>
          <a:lstStyle/>
          <a:p>
            <a:fld id="{D5939589-3E79-4C82-AA4A-FE78234FAA59}" type="slidenum">
              <a:rPr lang="en-US" smtClean="0"/>
              <a:t>22</a:t>
            </a:fld>
            <a:endParaRPr lang="en-US"/>
          </a:p>
        </p:txBody>
      </p:sp>
    </p:spTree>
    <p:extLst>
      <p:ext uri="{BB962C8B-B14F-4D97-AF65-F5344CB8AC3E}">
        <p14:creationId xmlns:p14="http://schemas.microsoft.com/office/powerpoint/2010/main" val="7106609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Teresa</a:t>
            </a:r>
          </a:p>
        </p:txBody>
      </p:sp>
      <p:sp>
        <p:nvSpPr>
          <p:cNvPr id="4" name="Slide Number Placeholder 3"/>
          <p:cNvSpPr>
            <a:spLocks noGrp="1"/>
          </p:cNvSpPr>
          <p:nvPr>
            <p:ph type="sldNum" sz="quarter" idx="5"/>
          </p:nvPr>
        </p:nvSpPr>
        <p:spPr/>
        <p:txBody>
          <a:bodyPr/>
          <a:lstStyle/>
          <a:p>
            <a:fld id="{D5939589-3E79-4C82-AA4A-FE78234FAA59}" type="slidenum">
              <a:rPr lang="en-US" smtClean="0"/>
              <a:t>23</a:t>
            </a:fld>
            <a:endParaRPr lang="en-US"/>
          </a:p>
        </p:txBody>
      </p:sp>
    </p:spTree>
    <p:extLst>
      <p:ext uri="{BB962C8B-B14F-4D97-AF65-F5344CB8AC3E}">
        <p14:creationId xmlns:p14="http://schemas.microsoft.com/office/powerpoint/2010/main" val="26217189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Theo</a:t>
            </a:r>
          </a:p>
        </p:txBody>
      </p:sp>
      <p:sp>
        <p:nvSpPr>
          <p:cNvPr id="4" name="Slide Number Placeholder 3"/>
          <p:cNvSpPr>
            <a:spLocks noGrp="1"/>
          </p:cNvSpPr>
          <p:nvPr>
            <p:ph type="sldNum" sz="quarter" idx="5"/>
          </p:nvPr>
        </p:nvSpPr>
        <p:spPr/>
        <p:txBody>
          <a:bodyPr/>
          <a:lstStyle/>
          <a:p>
            <a:fld id="{D5939589-3E79-4C82-AA4A-FE78234FAA59}" type="slidenum">
              <a:rPr lang="en-US" smtClean="0"/>
              <a:t>24</a:t>
            </a:fld>
            <a:endParaRPr lang="en-US"/>
          </a:p>
        </p:txBody>
      </p:sp>
    </p:spTree>
    <p:extLst>
      <p:ext uri="{BB962C8B-B14F-4D97-AF65-F5344CB8AC3E}">
        <p14:creationId xmlns:p14="http://schemas.microsoft.com/office/powerpoint/2010/main" val="35521347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Theo</a:t>
            </a:r>
          </a:p>
        </p:txBody>
      </p:sp>
      <p:sp>
        <p:nvSpPr>
          <p:cNvPr id="4" name="Slide Number Placeholder 3"/>
          <p:cNvSpPr>
            <a:spLocks noGrp="1"/>
          </p:cNvSpPr>
          <p:nvPr>
            <p:ph type="sldNum" sz="quarter" idx="5"/>
          </p:nvPr>
        </p:nvSpPr>
        <p:spPr/>
        <p:txBody>
          <a:bodyPr/>
          <a:lstStyle/>
          <a:p>
            <a:fld id="{D5939589-3E79-4C82-AA4A-FE78234FAA59}" type="slidenum">
              <a:rPr lang="en-US" smtClean="0"/>
              <a:t>25</a:t>
            </a:fld>
            <a:endParaRPr lang="en-US"/>
          </a:p>
        </p:txBody>
      </p:sp>
    </p:spTree>
    <p:extLst>
      <p:ext uri="{BB962C8B-B14F-4D97-AF65-F5344CB8AC3E}">
        <p14:creationId xmlns:p14="http://schemas.microsoft.com/office/powerpoint/2010/main" val="12104523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These are all approved from the Library of Congress, can be found on their website, by signing up and receiving updated emails on new heading and terms, or on Class Web as an easy search.</a:t>
            </a:r>
          </a:p>
        </p:txBody>
      </p:sp>
      <p:sp>
        <p:nvSpPr>
          <p:cNvPr id="4" name="Slide Number Placeholder 3"/>
          <p:cNvSpPr>
            <a:spLocks noGrp="1"/>
          </p:cNvSpPr>
          <p:nvPr>
            <p:ph type="sldNum" sz="quarter" idx="5"/>
          </p:nvPr>
        </p:nvSpPr>
        <p:spPr/>
        <p:txBody>
          <a:bodyPr/>
          <a:lstStyle/>
          <a:p>
            <a:fld id="{D5939589-3E79-4C82-AA4A-FE78234FAA59}" type="slidenum">
              <a:rPr lang="en-US" smtClean="0"/>
              <a:t>26</a:t>
            </a:fld>
            <a:endParaRPr lang="en-US"/>
          </a:p>
        </p:txBody>
      </p:sp>
    </p:spTree>
    <p:extLst>
      <p:ext uri="{BB962C8B-B14F-4D97-AF65-F5344CB8AC3E}">
        <p14:creationId xmlns:p14="http://schemas.microsoft.com/office/powerpoint/2010/main" val="26312306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List complied by Britt Pressley the Public Service Librarian from Calvert County. Larger list, this is a few examples.</a:t>
            </a:r>
          </a:p>
        </p:txBody>
      </p:sp>
      <p:sp>
        <p:nvSpPr>
          <p:cNvPr id="4" name="Slide Number Placeholder 3"/>
          <p:cNvSpPr>
            <a:spLocks noGrp="1"/>
          </p:cNvSpPr>
          <p:nvPr>
            <p:ph type="sldNum" sz="quarter" idx="5"/>
          </p:nvPr>
        </p:nvSpPr>
        <p:spPr/>
        <p:txBody>
          <a:bodyPr/>
          <a:lstStyle/>
          <a:p>
            <a:fld id="{D5939589-3E79-4C82-AA4A-FE78234FAA59}" type="slidenum">
              <a:rPr lang="en-US" smtClean="0"/>
              <a:t>27</a:t>
            </a:fld>
            <a:endParaRPr lang="en-US"/>
          </a:p>
        </p:txBody>
      </p:sp>
    </p:spTree>
    <p:extLst>
      <p:ext uri="{BB962C8B-B14F-4D97-AF65-F5344CB8AC3E}">
        <p14:creationId xmlns:p14="http://schemas.microsoft.com/office/powerpoint/2010/main" val="17273944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Book recommendations and other types of media</a:t>
            </a:r>
          </a:p>
        </p:txBody>
      </p:sp>
      <p:sp>
        <p:nvSpPr>
          <p:cNvPr id="4" name="Slide Number Placeholder 3"/>
          <p:cNvSpPr>
            <a:spLocks noGrp="1"/>
          </p:cNvSpPr>
          <p:nvPr>
            <p:ph type="sldNum" sz="quarter" idx="5"/>
          </p:nvPr>
        </p:nvSpPr>
        <p:spPr/>
        <p:txBody>
          <a:bodyPr/>
          <a:lstStyle/>
          <a:p>
            <a:fld id="{D5939589-3E79-4C82-AA4A-FE78234FAA59}" type="slidenum">
              <a:rPr lang="en-US" smtClean="0"/>
              <a:t>28</a:t>
            </a:fld>
            <a:endParaRPr lang="en-US"/>
          </a:p>
        </p:txBody>
      </p:sp>
    </p:spTree>
    <p:extLst>
      <p:ext uri="{BB962C8B-B14F-4D97-AF65-F5344CB8AC3E}">
        <p14:creationId xmlns:p14="http://schemas.microsoft.com/office/powerpoint/2010/main" val="28137293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939589-3E79-4C82-AA4A-FE78234FAA59}" type="slidenum">
              <a:rPr lang="en-US" smtClean="0"/>
              <a:t>29</a:t>
            </a:fld>
            <a:endParaRPr lang="en-US"/>
          </a:p>
        </p:txBody>
      </p:sp>
    </p:spTree>
    <p:extLst>
      <p:ext uri="{BB962C8B-B14F-4D97-AF65-F5344CB8AC3E}">
        <p14:creationId xmlns:p14="http://schemas.microsoft.com/office/powerpoint/2010/main" val="457889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939589-3E79-4C82-AA4A-FE78234FAA59}" type="slidenum">
              <a:rPr lang="en-US" smtClean="0"/>
              <a:t>30</a:t>
            </a:fld>
            <a:endParaRPr lang="en-US"/>
          </a:p>
        </p:txBody>
      </p:sp>
    </p:spTree>
    <p:extLst>
      <p:ext uri="{BB962C8B-B14F-4D97-AF65-F5344CB8AC3E}">
        <p14:creationId xmlns:p14="http://schemas.microsoft.com/office/powerpoint/2010/main" val="2258513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endParaRPr lang="en-US" sz="1800" kern="10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4</a:t>
            </a:fld>
            <a:endParaRPr lang="en-US"/>
          </a:p>
        </p:txBody>
      </p:sp>
    </p:spTree>
    <p:extLst>
      <p:ext uri="{BB962C8B-B14F-4D97-AF65-F5344CB8AC3E}">
        <p14:creationId xmlns:p14="http://schemas.microsoft.com/office/powerpoint/2010/main" val="34667734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Even though this series is not </a:t>
            </a:r>
            <a:r>
              <a:rPr lang="en-US" err="1"/>
              <a:t>Queernorm</a:t>
            </a:r>
            <a:r>
              <a:rPr lang="en-US"/>
              <a:t> this message struck me.</a:t>
            </a:r>
          </a:p>
        </p:txBody>
      </p:sp>
      <p:sp>
        <p:nvSpPr>
          <p:cNvPr id="4" name="Slide Number Placeholder 3"/>
          <p:cNvSpPr>
            <a:spLocks noGrp="1"/>
          </p:cNvSpPr>
          <p:nvPr>
            <p:ph type="sldNum" sz="quarter" idx="5"/>
          </p:nvPr>
        </p:nvSpPr>
        <p:spPr/>
        <p:txBody>
          <a:bodyPr/>
          <a:lstStyle/>
          <a:p>
            <a:fld id="{D5939589-3E79-4C82-AA4A-FE78234FAA59}" type="slidenum">
              <a:rPr lang="en-US" smtClean="0"/>
              <a:t>32</a:t>
            </a:fld>
            <a:endParaRPr lang="en-US"/>
          </a:p>
        </p:txBody>
      </p:sp>
    </p:spTree>
    <p:extLst>
      <p:ext uri="{BB962C8B-B14F-4D97-AF65-F5344CB8AC3E}">
        <p14:creationId xmlns:p14="http://schemas.microsoft.com/office/powerpoint/2010/main" val="36344095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RAIG is sponsored by the Adult services and reference division.</a:t>
            </a:r>
          </a:p>
          <a:p>
            <a:r>
              <a:rPr lang="en-US" dirty="0"/>
              <a:t>If anyone is interested in joining RAIG please email Meg Faller directly. LGBTQ+ Interest Group you can </a:t>
            </a:r>
            <a:r>
              <a:rPr lang="en-US" sz="1200" dirty="0">
                <a:solidFill>
                  <a:srgbClr val="000000"/>
                </a:solidFill>
                <a:effectLst/>
                <a:latin typeface="Aptos" panose="020B0004020202020204" pitchFamily="34" charset="0"/>
              </a:rPr>
              <a:t>sign into the MLA hub, go to My Info. Next to Lists/Committees there's a plus sign, they can click that and LGBTQ+ Should be an option. Once they click on that they will get all the emails from the interest group including links to upcoming meetings.</a:t>
            </a:r>
            <a:r>
              <a:rPr lang="en-US" dirty="0"/>
              <a:t> </a:t>
            </a:r>
          </a:p>
          <a:p>
            <a:endParaRPr lang="en-US" dirty="0"/>
          </a:p>
        </p:txBody>
      </p:sp>
      <p:sp>
        <p:nvSpPr>
          <p:cNvPr id="4" name="Slide Number Placeholder 3"/>
          <p:cNvSpPr>
            <a:spLocks noGrp="1"/>
          </p:cNvSpPr>
          <p:nvPr>
            <p:ph type="sldNum" sz="quarter" idx="5"/>
          </p:nvPr>
        </p:nvSpPr>
        <p:spPr/>
        <p:txBody>
          <a:bodyPr/>
          <a:lstStyle/>
          <a:p>
            <a:fld id="{D5939589-3E79-4C82-AA4A-FE78234FAA59}" type="slidenum">
              <a:rPr lang="en-US" smtClean="0"/>
              <a:t>33</a:t>
            </a:fld>
            <a:endParaRPr lang="en-US"/>
          </a:p>
        </p:txBody>
      </p:sp>
    </p:spTree>
    <p:extLst>
      <p:ext uri="{BB962C8B-B14F-4D97-AF65-F5344CB8AC3E}">
        <p14:creationId xmlns:p14="http://schemas.microsoft.com/office/powerpoint/2010/main" val="27280746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Please fill out the survey!</a:t>
            </a:r>
          </a:p>
        </p:txBody>
      </p:sp>
      <p:sp>
        <p:nvSpPr>
          <p:cNvPr id="4" name="Slide Number Placeholder 3"/>
          <p:cNvSpPr>
            <a:spLocks noGrp="1"/>
          </p:cNvSpPr>
          <p:nvPr>
            <p:ph type="sldNum" sz="quarter" idx="5"/>
          </p:nvPr>
        </p:nvSpPr>
        <p:spPr/>
        <p:txBody>
          <a:bodyPr/>
          <a:lstStyle/>
          <a:p>
            <a:fld id="{D5939589-3E79-4C82-AA4A-FE78234FAA59}" type="slidenum">
              <a:rPr lang="en-US" smtClean="0"/>
              <a:t>35</a:t>
            </a:fld>
            <a:endParaRPr lang="en-US"/>
          </a:p>
        </p:txBody>
      </p:sp>
    </p:spTree>
    <p:extLst>
      <p:ext uri="{BB962C8B-B14F-4D97-AF65-F5344CB8AC3E}">
        <p14:creationId xmlns:p14="http://schemas.microsoft.com/office/powerpoint/2010/main" val="2240877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Amanda - Learning Objectives 1. Importance of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Queernorm</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and definition. Be able to define and describe. 2. Name at least 3 key aspects of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Queernorm</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stories. 3. Identify at least 10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Queernorm</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titles worth recommending to library users.</a:t>
            </a:r>
          </a:p>
          <a:p>
            <a:pPr marL="0" marR="0">
              <a:lnSpc>
                <a:spcPct val="115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Agenda 1. Start with explaining definition of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Queernorm</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stories.  2. History of and current status of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Queernorm</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fiction.  3. Presenters will discuss multiple titles.  4. We will also discuss websites to find resources, authors, titles and other forms of media.</a:t>
            </a:r>
          </a:p>
          <a:p>
            <a:pPr marL="0" marR="0">
              <a:lnSpc>
                <a:spcPct val="115000"/>
              </a:lnSpc>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5939589-3E79-4C82-AA4A-FE78234FAA59}" type="slidenum">
              <a:rPr lang="en-US" smtClean="0"/>
              <a:t>5</a:t>
            </a:fld>
            <a:endParaRPr lang="en-US"/>
          </a:p>
        </p:txBody>
      </p:sp>
    </p:spTree>
    <p:extLst>
      <p:ext uri="{BB962C8B-B14F-4D97-AF65-F5344CB8AC3E}">
        <p14:creationId xmlns:p14="http://schemas.microsoft.com/office/powerpoint/2010/main" val="4010776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Theo-</a:t>
            </a:r>
            <a:r>
              <a:rPr lang="en-US" dirty="0" err="1"/>
              <a:t>Queernorm</a:t>
            </a:r>
            <a:r>
              <a:rPr lang="en-US" dirty="0"/>
              <a:t> can be defined as a piece of media set in a world and/or setting where queerness is not considered controversial – instead, it is accepted and normalized. The story is not furthered by homophobia, transphobia, or other types of queerphobia due to the sheer fact that they do not exist. While </a:t>
            </a:r>
            <a:r>
              <a:rPr lang="en-US" dirty="0" err="1"/>
              <a:t>queernorm</a:t>
            </a:r>
            <a:r>
              <a:rPr lang="en-US" dirty="0"/>
              <a:t> stories will usually have a queer and/or trans protagonist, their story will not be related to coming out or figuring out their queerness (Brown, 2021). Furthermore, since the world of </a:t>
            </a:r>
            <a:r>
              <a:rPr lang="en-US" dirty="0" err="1"/>
              <a:t>queernorm</a:t>
            </a:r>
            <a:r>
              <a:rPr lang="en-US" dirty="0"/>
              <a:t> stories demand that conflicts of identity don’t exist, the plot will focus on the ideas of radical change (Spoto, 2013), such as C. L. Clark’s “The Unbroken”, which focuses on the world-changing issues of colonialism and racism or how in the popular sitcom "Schitt's Creek", the conflict spawns from the Roses' losing their money and having to live in the countryside.  I like how Angie Spoto, author of “The Grief Nurse”, phrased it - “Characters may struggle, but their queerness has nothing to do with it.”</a:t>
            </a:r>
          </a:p>
        </p:txBody>
      </p:sp>
      <p:sp>
        <p:nvSpPr>
          <p:cNvPr id="4" name="Slide Number Placeholder 3"/>
          <p:cNvSpPr>
            <a:spLocks noGrp="1"/>
          </p:cNvSpPr>
          <p:nvPr>
            <p:ph type="sldNum" sz="quarter" idx="5"/>
          </p:nvPr>
        </p:nvSpPr>
        <p:spPr/>
        <p:txBody>
          <a:bodyPr/>
          <a:lstStyle/>
          <a:p>
            <a:fld id="{D5939589-3E79-4C82-AA4A-FE78234FAA59}" type="slidenum">
              <a:rPr lang="en-US" smtClean="0"/>
              <a:t>6</a:t>
            </a:fld>
            <a:endParaRPr lang="en-US"/>
          </a:p>
        </p:txBody>
      </p:sp>
    </p:spTree>
    <p:extLst>
      <p:ext uri="{BB962C8B-B14F-4D97-AF65-F5344CB8AC3E}">
        <p14:creationId xmlns:p14="http://schemas.microsoft.com/office/powerpoint/2010/main" val="314731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Theo</a:t>
            </a:r>
          </a:p>
        </p:txBody>
      </p:sp>
      <p:sp>
        <p:nvSpPr>
          <p:cNvPr id="4" name="Slide Number Placeholder 3"/>
          <p:cNvSpPr>
            <a:spLocks noGrp="1"/>
          </p:cNvSpPr>
          <p:nvPr>
            <p:ph type="sldNum" sz="quarter" idx="5"/>
          </p:nvPr>
        </p:nvSpPr>
        <p:spPr/>
        <p:txBody>
          <a:bodyPr/>
          <a:lstStyle/>
          <a:p>
            <a:fld id="{D5939589-3E79-4C82-AA4A-FE78234FAA59}" type="slidenum">
              <a:rPr lang="en-US" smtClean="0"/>
              <a:t>7</a:t>
            </a:fld>
            <a:endParaRPr lang="en-US"/>
          </a:p>
        </p:txBody>
      </p:sp>
    </p:spTree>
    <p:extLst>
      <p:ext uri="{BB962C8B-B14F-4D97-AF65-F5344CB8AC3E}">
        <p14:creationId xmlns:p14="http://schemas.microsoft.com/office/powerpoint/2010/main" val="3717239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Theo</a:t>
            </a:r>
          </a:p>
        </p:txBody>
      </p:sp>
      <p:sp>
        <p:nvSpPr>
          <p:cNvPr id="4" name="Slide Number Placeholder 3"/>
          <p:cNvSpPr>
            <a:spLocks noGrp="1"/>
          </p:cNvSpPr>
          <p:nvPr>
            <p:ph type="sldNum" sz="quarter" idx="5"/>
          </p:nvPr>
        </p:nvSpPr>
        <p:spPr/>
        <p:txBody>
          <a:bodyPr/>
          <a:lstStyle/>
          <a:p>
            <a:fld id="{D5939589-3E79-4C82-AA4A-FE78234FAA59}" type="slidenum">
              <a:rPr lang="en-US" smtClean="0"/>
              <a:t>8</a:t>
            </a:fld>
            <a:endParaRPr lang="en-US"/>
          </a:p>
        </p:txBody>
      </p:sp>
    </p:spTree>
    <p:extLst>
      <p:ext uri="{BB962C8B-B14F-4D97-AF65-F5344CB8AC3E}">
        <p14:creationId xmlns:p14="http://schemas.microsoft.com/office/powerpoint/2010/main" val="42482520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Teresa</a:t>
            </a:r>
          </a:p>
        </p:txBody>
      </p:sp>
      <p:sp>
        <p:nvSpPr>
          <p:cNvPr id="4" name="Slide Number Placeholder 3"/>
          <p:cNvSpPr>
            <a:spLocks noGrp="1"/>
          </p:cNvSpPr>
          <p:nvPr>
            <p:ph type="sldNum" sz="quarter" idx="5"/>
          </p:nvPr>
        </p:nvSpPr>
        <p:spPr/>
        <p:txBody>
          <a:bodyPr/>
          <a:lstStyle/>
          <a:p>
            <a:fld id="{D5939589-3E79-4C82-AA4A-FE78234FAA59}" type="slidenum">
              <a:rPr lang="en-US" smtClean="0"/>
              <a:t>9</a:t>
            </a:fld>
            <a:endParaRPr lang="en-US"/>
          </a:p>
        </p:txBody>
      </p:sp>
    </p:spTree>
    <p:extLst>
      <p:ext uri="{BB962C8B-B14F-4D97-AF65-F5344CB8AC3E}">
        <p14:creationId xmlns:p14="http://schemas.microsoft.com/office/powerpoint/2010/main" val="5538090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Teresa</a:t>
            </a:r>
          </a:p>
        </p:txBody>
      </p:sp>
      <p:sp>
        <p:nvSpPr>
          <p:cNvPr id="4" name="Slide Number Placeholder 3"/>
          <p:cNvSpPr>
            <a:spLocks noGrp="1"/>
          </p:cNvSpPr>
          <p:nvPr>
            <p:ph type="sldNum" sz="quarter" idx="5"/>
          </p:nvPr>
        </p:nvSpPr>
        <p:spPr/>
        <p:txBody>
          <a:bodyPr/>
          <a:lstStyle/>
          <a:p>
            <a:fld id="{D5939589-3E79-4C82-AA4A-FE78234FAA59}" type="slidenum">
              <a:rPr lang="en-US" smtClean="0"/>
              <a:t>10</a:t>
            </a:fld>
            <a:endParaRPr lang="en-US"/>
          </a:p>
        </p:txBody>
      </p:sp>
    </p:spTree>
    <p:extLst>
      <p:ext uri="{BB962C8B-B14F-4D97-AF65-F5344CB8AC3E}">
        <p14:creationId xmlns:p14="http://schemas.microsoft.com/office/powerpoint/2010/main" val="1518720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Slide">
    <p:bg>
      <p:bgPr>
        <a:gradFill>
          <a:gsLst>
            <a:gs pos="100000">
              <a:schemeClr val="accent4"/>
            </a:gs>
            <a:gs pos="0">
              <a:schemeClr val="accent2"/>
            </a:gs>
          </a:gsLst>
          <a:lin ang="27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0AAD-80AF-40E7-BE3F-43D32FC68ED4}"/>
              </a:ext>
            </a:extLst>
          </p:cNvPr>
          <p:cNvSpPr>
            <a:spLocks noGrp="1"/>
          </p:cNvSpPr>
          <p:nvPr>
            <p:ph type="ctrTitle"/>
          </p:nvPr>
        </p:nvSpPr>
        <p:spPr>
          <a:xfrm>
            <a:off x="1280159" y="357809"/>
            <a:ext cx="7983110" cy="3080335"/>
          </a:xfrm>
        </p:spPr>
        <p:txBody>
          <a:bodyPr lIns="0" tIns="0" rIns="0" bIns="0" anchor="b"/>
          <a:lstStyle>
            <a:lvl1pPr algn="l">
              <a:lnSpc>
                <a:spcPts val="5400"/>
              </a:lnSpc>
              <a:defRPr sz="5400" b="1" i="0" cap="all" spc="0" baseline="0">
                <a:solidFill>
                  <a:schemeClr val="bg1"/>
                </a:solidFill>
              </a:defRPr>
            </a:lvl1pPr>
          </a:lstStyle>
          <a:p>
            <a:r>
              <a:rPr lang="en-US"/>
              <a:t>Click to edit Master title style</a:t>
            </a:r>
          </a:p>
        </p:txBody>
      </p:sp>
      <p:cxnSp>
        <p:nvCxnSpPr>
          <p:cNvPr id="9" name="Straight Connector 8">
            <a:extLst>
              <a:ext uri="{FF2B5EF4-FFF2-40B4-BE49-F238E27FC236}">
                <a16:creationId xmlns:a16="http://schemas.microsoft.com/office/drawing/2014/main" id="{8E825845-66DD-4B77-A729-CD97D156FE6C}"/>
              </a:ext>
              <a:ext uri="{C183D7F6-B498-43B3-948B-1728B52AA6E4}">
                <adec:decorative xmlns:adec="http://schemas.microsoft.com/office/drawing/2017/decorative" val="1"/>
              </a:ext>
            </a:extLst>
          </p:cNvPr>
          <p:cNvCxnSpPr>
            <a:cxnSpLocks/>
          </p:cNvCxnSpPr>
          <p:nvPr userDrawn="1"/>
        </p:nvCxnSpPr>
        <p:spPr>
          <a:xfrm>
            <a:off x="1280160" y="3496322"/>
            <a:ext cx="0" cy="335280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22749162-63A5-5BF9-895E-B0577A6C47E0}"/>
              </a:ext>
              <a:ext uri="{C183D7F6-B498-43B3-948B-1728B52AA6E4}">
                <adec:decorative xmlns:adec="http://schemas.microsoft.com/office/drawing/2017/decorative" val="1"/>
              </a:ext>
            </a:extLst>
          </p:cNvPr>
          <p:cNvGrpSpPr/>
          <p:nvPr userDrawn="1"/>
        </p:nvGrpSpPr>
        <p:grpSpPr>
          <a:xfrm>
            <a:off x="8161510" y="2744546"/>
            <a:ext cx="465456" cy="581432"/>
            <a:chOff x="7843462" y="2744546"/>
            <a:chExt cx="465456" cy="581432"/>
          </a:xfrm>
        </p:grpSpPr>
        <p:sp>
          <p:nvSpPr>
            <p:cNvPr id="19" name="Graphic 12">
              <a:extLst>
                <a:ext uri="{FF2B5EF4-FFF2-40B4-BE49-F238E27FC236}">
                  <a16:creationId xmlns:a16="http://schemas.microsoft.com/office/drawing/2014/main" id="{818B4386-1FCF-4ACE-BE25-AF9CC5E2256F}"/>
                </a:ext>
              </a:extLst>
            </p:cNvPr>
            <p:cNvSpPr/>
            <p:nvPr userDrawn="1"/>
          </p:nvSpPr>
          <p:spPr>
            <a:xfrm>
              <a:off x="8217780" y="2973840"/>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a:p>
          </p:txBody>
        </p:sp>
        <p:sp>
          <p:nvSpPr>
            <p:cNvPr id="21" name="Graphic 13">
              <a:extLst>
                <a:ext uri="{FF2B5EF4-FFF2-40B4-BE49-F238E27FC236}">
                  <a16:creationId xmlns:a16="http://schemas.microsoft.com/office/drawing/2014/main" id="{19319560-50ED-4963-A2CF-74663239D426}"/>
                </a:ext>
              </a:extLst>
            </p:cNvPr>
            <p:cNvSpPr/>
            <p:nvPr userDrawn="1"/>
          </p:nvSpPr>
          <p:spPr>
            <a:xfrm>
              <a:off x="7859002" y="2744546"/>
              <a:ext cx="139038" cy="139038"/>
            </a:xfrm>
            <a:custGeom>
              <a:avLst/>
              <a:gdLst>
                <a:gd name="connsiteX0" fmla="*/ 129601 w 139038"/>
                <a:gd name="connsiteY0" fmla="*/ 60082 h 139038"/>
                <a:gd name="connsiteX1" fmla="*/ 78956 w 139038"/>
                <a:gd name="connsiteY1" fmla="*/ 60082 h 139038"/>
                <a:gd name="connsiteX2" fmla="*/ 78956 w 139038"/>
                <a:gd name="connsiteY2" fmla="*/ 9437 h 139038"/>
                <a:gd name="connsiteX3" fmla="*/ 69519 w 139038"/>
                <a:gd name="connsiteY3" fmla="*/ 0 h 139038"/>
                <a:gd name="connsiteX4" fmla="*/ 60082 w 139038"/>
                <a:gd name="connsiteY4" fmla="*/ 9437 h 139038"/>
                <a:gd name="connsiteX5" fmla="*/ 60082 w 139038"/>
                <a:gd name="connsiteY5" fmla="*/ 60082 h 139038"/>
                <a:gd name="connsiteX6" fmla="*/ 9437 w 139038"/>
                <a:gd name="connsiteY6" fmla="*/ 60082 h 139038"/>
                <a:gd name="connsiteX7" fmla="*/ 0 w 139038"/>
                <a:gd name="connsiteY7" fmla="*/ 69519 h 139038"/>
                <a:gd name="connsiteX8" fmla="*/ 9437 w 139038"/>
                <a:gd name="connsiteY8" fmla="*/ 78956 h 139038"/>
                <a:gd name="connsiteX9" fmla="*/ 60082 w 139038"/>
                <a:gd name="connsiteY9" fmla="*/ 78956 h 139038"/>
                <a:gd name="connsiteX10" fmla="*/ 60082 w 139038"/>
                <a:gd name="connsiteY10" fmla="*/ 129601 h 139038"/>
                <a:gd name="connsiteX11" fmla="*/ 69519 w 139038"/>
                <a:gd name="connsiteY11" fmla="*/ 139038 h 139038"/>
                <a:gd name="connsiteX12" fmla="*/ 78956 w 139038"/>
                <a:gd name="connsiteY12" fmla="*/ 129601 h 139038"/>
                <a:gd name="connsiteX13" fmla="*/ 78956 w 139038"/>
                <a:gd name="connsiteY13" fmla="*/ 78956 h 139038"/>
                <a:gd name="connsiteX14" fmla="*/ 129601 w 139038"/>
                <a:gd name="connsiteY14" fmla="*/ 78956 h 139038"/>
                <a:gd name="connsiteX15" fmla="*/ 139038 w 139038"/>
                <a:gd name="connsiteY15" fmla="*/ 69519 h 139038"/>
                <a:gd name="connsiteX16" fmla="*/ 129601 w 139038"/>
                <a:gd name="connsiteY16" fmla="*/ 60082 h 13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8" h="139038">
                  <a:moveTo>
                    <a:pt x="129601" y="60082"/>
                  </a:moveTo>
                  <a:lnTo>
                    <a:pt x="78956" y="60082"/>
                  </a:lnTo>
                  <a:lnTo>
                    <a:pt x="78956" y="9437"/>
                  </a:lnTo>
                  <a:cubicBezTo>
                    <a:pt x="78956" y="4225"/>
                    <a:pt x="74731" y="0"/>
                    <a:pt x="69519" y="0"/>
                  </a:cubicBezTo>
                  <a:cubicBezTo>
                    <a:pt x="64307" y="0"/>
                    <a:pt x="60082" y="4225"/>
                    <a:pt x="60082" y="9437"/>
                  </a:cubicBezTo>
                  <a:lnTo>
                    <a:pt x="60082" y="60082"/>
                  </a:lnTo>
                  <a:lnTo>
                    <a:pt x="9437" y="60082"/>
                  </a:lnTo>
                  <a:cubicBezTo>
                    <a:pt x="4225" y="60082"/>
                    <a:pt x="0" y="64307"/>
                    <a:pt x="0" y="69519"/>
                  </a:cubicBezTo>
                  <a:cubicBezTo>
                    <a:pt x="0" y="74731"/>
                    <a:pt x="4225" y="78956"/>
                    <a:pt x="9437" y="78956"/>
                  </a:cubicBezTo>
                  <a:lnTo>
                    <a:pt x="60082" y="78956"/>
                  </a:lnTo>
                  <a:lnTo>
                    <a:pt x="60082" y="129601"/>
                  </a:lnTo>
                  <a:cubicBezTo>
                    <a:pt x="60082" y="134813"/>
                    <a:pt x="64307" y="139038"/>
                    <a:pt x="69519" y="139038"/>
                  </a:cubicBezTo>
                  <a:cubicBezTo>
                    <a:pt x="74731" y="139038"/>
                    <a:pt x="78956" y="134813"/>
                    <a:pt x="78956" y="129601"/>
                  </a:cubicBezTo>
                  <a:lnTo>
                    <a:pt x="78956" y="78956"/>
                  </a:lnTo>
                  <a:lnTo>
                    <a:pt x="129601" y="78956"/>
                  </a:lnTo>
                  <a:cubicBezTo>
                    <a:pt x="134813" y="78956"/>
                    <a:pt x="139038" y="74731"/>
                    <a:pt x="139038" y="69519"/>
                  </a:cubicBezTo>
                  <a:cubicBezTo>
                    <a:pt x="139038" y="64307"/>
                    <a:pt x="134813" y="60082"/>
                    <a:pt x="129601" y="60082"/>
                  </a:cubicBezTo>
                  <a:close/>
                </a:path>
              </a:pathLst>
            </a:custGeom>
            <a:solidFill>
              <a:schemeClr val="bg1"/>
            </a:solidFill>
            <a:ln w="603" cap="flat">
              <a:noFill/>
              <a:prstDash val="solid"/>
              <a:miter/>
            </a:ln>
          </p:spPr>
          <p:txBody>
            <a:bodyPr rtlCol="0" anchor="ctr"/>
            <a:lstStyle/>
            <a:p>
              <a:endParaRPr lang="en-US"/>
            </a:p>
          </p:txBody>
        </p:sp>
        <p:sp>
          <p:nvSpPr>
            <p:cNvPr id="23" name="Graphic 15">
              <a:extLst>
                <a:ext uri="{FF2B5EF4-FFF2-40B4-BE49-F238E27FC236}">
                  <a16:creationId xmlns:a16="http://schemas.microsoft.com/office/drawing/2014/main" id="{E5ABBDAD-943D-48F3-9C80-B29C48966C79}"/>
                </a:ext>
              </a:extLst>
            </p:cNvPr>
            <p:cNvSpPr/>
            <p:nvPr userDrawn="1"/>
          </p:nvSpPr>
          <p:spPr>
            <a:xfrm>
              <a:off x="7843462" y="3198265"/>
              <a:ext cx="127713" cy="127713"/>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bg1"/>
            </a:solidFill>
            <a:ln w="610" cap="flat">
              <a:noFill/>
              <a:prstDash val="solid"/>
              <a:miter/>
            </a:ln>
          </p:spPr>
          <p:txBody>
            <a:bodyPr rtlCol="0" anchor="ctr"/>
            <a:lstStyle/>
            <a:p>
              <a:endParaRPr lang="en-US"/>
            </a:p>
          </p:txBody>
        </p:sp>
      </p:grpSp>
    </p:spTree>
    <p:extLst>
      <p:ext uri="{BB962C8B-B14F-4D97-AF65-F5344CB8AC3E}">
        <p14:creationId xmlns:p14="http://schemas.microsoft.com/office/powerpoint/2010/main" val="21379060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imag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9F227-D21C-48B3-828A-6BFA9585E82F}"/>
              </a:ext>
            </a:extLst>
          </p:cNvPr>
          <p:cNvSpPr>
            <a:spLocks noGrp="1"/>
          </p:cNvSpPr>
          <p:nvPr>
            <p:ph type="title" hasCustomPrompt="1"/>
          </p:nvPr>
        </p:nvSpPr>
        <p:spPr>
          <a:xfrm>
            <a:off x="1280159" y="640080"/>
            <a:ext cx="4815836" cy="2103120"/>
          </a:xfrm>
        </p:spPr>
        <p:txBody>
          <a:bodyPr lIns="0" tIns="0" rIns="0" bIns="0" anchor="ctr" anchorCtr="0"/>
          <a:lstStyle>
            <a:lvl1pPr algn="l">
              <a:defRPr sz="4000" b="1" cap="all" spc="0" baseline="0">
                <a:solidFill>
                  <a:schemeClr val="tx1"/>
                </a:solidFill>
              </a:defRPr>
            </a:lvl1pPr>
          </a:lstStyle>
          <a:p>
            <a:r>
              <a:rPr lang="en-US"/>
              <a:t>Click to add title</a:t>
            </a:r>
          </a:p>
        </p:txBody>
      </p:sp>
      <p:sp>
        <p:nvSpPr>
          <p:cNvPr id="16" name="Slide Number Placeholder 15">
            <a:extLst>
              <a:ext uri="{FF2B5EF4-FFF2-40B4-BE49-F238E27FC236}">
                <a16:creationId xmlns:a16="http://schemas.microsoft.com/office/drawing/2014/main" id="{6183E8BD-29F0-8F9F-FC7D-73F8067BCDDF}"/>
              </a:ext>
            </a:extLst>
          </p:cNvPr>
          <p:cNvSpPr>
            <a:spLocks noGrp="1"/>
          </p:cNvSpPr>
          <p:nvPr>
            <p:ph type="sldNum" sz="quarter" idx="20"/>
          </p:nvPr>
        </p:nvSpPr>
        <p:spPr/>
        <p:txBody>
          <a:bodyPr/>
          <a:lstStyle>
            <a:lvl1pPr>
              <a:defRPr>
                <a:solidFill>
                  <a:schemeClr val="accent2"/>
                </a:solidFill>
              </a:defRPr>
            </a:lvl1pPr>
          </a:lstStyle>
          <a:p>
            <a:fld id="{D8DA9DAA-006C-4F4B-980E-E3DF019B24E2}" type="slidenum">
              <a:rPr lang="en-US" smtClean="0"/>
              <a:pPr/>
              <a:t>‹#›</a:t>
            </a:fld>
            <a:endParaRPr lang="en-US"/>
          </a:p>
        </p:txBody>
      </p:sp>
      <p:sp>
        <p:nvSpPr>
          <p:cNvPr id="15" name="Content Placeholder 2">
            <a:extLst>
              <a:ext uri="{FF2B5EF4-FFF2-40B4-BE49-F238E27FC236}">
                <a16:creationId xmlns:a16="http://schemas.microsoft.com/office/drawing/2014/main" id="{5C983CA3-739C-6C20-AFE0-0997370354B4}"/>
              </a:ext>
            </a:extLst>
          </p:cNvPr>
          <p:cNvSpPr>
            <a:spLocks noGrp="1"/>
          </p:cNvSpPr>
          <p:nvPr>
            <p:ph idx="1" hasCustomPrompt="1"/>
          </p:nvPr>
        </p:nvSpPr>
        <p:spPr>
          <a:xfrm>
            <a:off x="6531427" y="640080"/>
            <a:ext cx="5122889" cy="2103120"/>
          </a:xfrm>
        </p:spPr>
        <p:txBody>
          <a:bodyPr lIns="0" tIns="0" rIns="0" bIns="0" anchor="ctr" anchorCtr="0">
            <a:normAutofit/>
          </a:bodyPr>
          <a:lstStyle>
            <a:lvl1pPr marL="0" indent="0">
              <a:lnSpc>
                <a:spcPct val="110000"/>
              </a:lnSpc>
              <a:buNone/>
              <a:defRPr sz="1800">
                <a:solidFill>
                  <a:schemeClr val="tx1"/>
                </a:solidFill>
              </a:defRPr>
            </a:lvl1pPr>
            <a:lvl2pPr marL="228600">
              <a:lnSpc>
                <a:spcPct val="100000"/>
              </a:lnSpc>
              <a:defRPr sz="1600">
                <a:solidFill>
                  <a:schemeClr val="tx1"/>
                </a:solidFill>
              </a:defRPr>
            </a:lvl2pPr>
            <a:lvl3pPr marL="457200">
              <a:lnSpc>
                <a:spcPct val="100000"/>
              </a:lnSpc>
              <a:defRPr sz="1400">
                <a:solidFill>
                  <a:schemeClr val="tx1"/>
                </a:solidFill>
              </a:defRPr>
            </a:lvl3pPr>
            <a:lvl4pPr marL="685800">
              <a:lnSpc>
                <a:spcPct val="100000"/>
              </a:lnSpc>
              <a:defRPr sz="1200">
                <a:solidFill>
                  <a:schemeClr val="tx1"/>
                </a:solidFill>
              </a:defRPr>
            </a:lvl4pPr>
            <a:lvl5pPr>
              <a:defRPr sz="1400"/>
            </a:lvl5pPr>
          </a:lstStyle>
          <a:p>
            <a:pPr lvl="0"/>
            <a:r>
              <a:rPr lang="en-US"/>
              <a:t>Click to add text</a:t>
            </a:r>
          </a:p>
          <a:p>
            <a:pPr lvl="1"/>
            <a:r>
              <a:rPr lang="en-US"/>
              <a:t>Second level</a:t>
            </a:r>
          </a:p>
          <a:p>
            <a:pPr lvl="2"/>
            <a:r>
              <a:rPr lang="en-US"/>
              <a:t>Third level</a:t>
            </a:r>
          </a:p>
          <a:p>
            <a:pPr lvl="3"/>
            <a:r>
              <a:rPr lang="en-US"/>
              <a:t>Fourth level</a:t>
            </a:r>
          </a:p>
        </p:txBody>
      </p:sp>
      <p:cxnSp>
        <p:nvCxnSpPr>
          <p:cNvPr id="4" name="Straight Connector 3">
            <a:extLst>
              <a:ext uri="{FF2B5EF4-FFF2-40B4-BE49-F238E27FC236}">
                <a16:creationId xmlns:a16="http://schemas.microsoft.com/office/drawing/2014/main" id="{4BC9F29C-BBE9-AFB4-AFC6-30BCA4EB2AFA}"/>
              </a:ext>
              <a:ext uri="{C183D7F6-B498-43B3-948B-1728B52AA6E4}">
                <adec:decorative xmlns:adec="http://schemas.microsoft.com/office/drawing/2017/decorative" val="1"/>
              </a:ext>
            </a:extLst>
          </p:cNvPr>
          <p:cNvCxnSpPr>
            <a:cxnSpLocks/>
          </p:cNvCxnSpPr>
          <p:nvPr userDrawn="1"/>
        </p:nvCxnSpPr>
        <p:spPr>
          <a:xfrm>
            <a:off x="740664" y="1371600"/>
            <a:ext cx="0" cy="5486400"/>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8" name="Content Placeholder 2">
            <a:extLst>
              <a:ext uri="{FF2B5EF4-FFF2-40B4-BE49-F238E27FC236}">
                <a16:creationId xmlns:a16="http://schemas.microsoft.com/office/drawing/2014/main" id="{CBC4D286-C480-B4CF-4406-CACC323F9FAD}"/>
              </a:ext>
            </a:extLst>
          </p:cNvPr>
          <p:cNvSpPr>
            <a:spLocks noGrp="1"/>
          </p:cNvSpPr>
          <p:nvPr>
            <p:ph idx="21" hasCustomPrompt="1"/>
          </p:nvPr>
        </p:nvSpPr>
        <p:spPr>
          <a:xfrm>
            <a:off x="1280160" y="3017520"/>
            <a:ext cx="10374152" cy="3208866"/>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4" name="Footer Placeholder 13">
            <a:extLst>
              <a:ext uri="{FF2B5EF4-FFF2-40B4-BE49-F238E27FC236}">
                <a16:creationId xmlns:a16="http://schemas.microsoft.com/office/drawing/2014/main" id="{0BEE2817-4518-D59A-BD13-29A3D4FE64F0}"/>
              </a:ext>
            </a:extLst>
          </p:cNvPr>
          <p:cNvSpPr>
            <a:spLocks noGrp="1"/>
          </p:cNvSpPr>
          <p:nvPr>
            <p:ph type="ftr" sz="quarter" idx="19"/>
          </p:nvPr>
        </p:nvSpPr>
        <p:spPr>
          <a:xfrm>
            <a:off x="7539516" y="6356350"/>
            <a:ext cx="4114800" cy="365125"/>
          </a:xfrm>
        </p:spPr>
        <p:txBody>
          <a:bodyPr/>
          <a:lstStyle/>
          <a:p>
            <a:endParaRPr lang="en-US"/>
          </a:p>
        </p:txBody>
      </p:sp>
    </p:spTree>
    <p:extLst>
      <p:ext uri="{BB962C8B-B14F-4D97-AF65-F5344CB8AC3E}">
        <p14:creationId xmlns:p14="http://schemas.microsoft.com/office/powerpoint/2010/main" val="10689052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057AE-3B3B-4261-B912-BF9EB9A58C36}"/>
              </a:ext>
            </a:extLst>
          </p:cNvPr>
          <p:cNvSpPr>
            <a:spLocks noGrp="1"/>
          </p:cNvSpPr>
          <p:nvPr>
            <p:ph type="title"/>
          </p:nvPr>
        </p:nvSpPr>
        <p:spPr>
          <a:xfrm>
            <a:off x="1280159" y="4970638"/>
            <a:ext cx="9144000" cy="1280160"/>
          </a:xfrm>
        </p:spPr>
        <p:txBody>
          <a:bodyPr lIns="0" tIns="0" rIns="0" bIns="0" anchor="b" anchorCtr="0"/>
          <a:lstStyle>
            <a:lvl1pPr algn="l">
              <a:defRPr sz="4000" b="1" cap="all" spc="0" baseline="0">
                <a:solidFill>
                  <a:schemeClr val="tx1"/>
                </a:solidFill>
              </a:defRPr>
            </a:lvl1pPr>
          </a:lstStyle>
          <a:p>
            <a:r>
              <a:rPr lang="en-US"/>
              <a:t>Click to edit Master title style</a:t>
            </a:r>
          </a:p>
        </p:txBody>
      </p:sp>
      <p:sp>
        <p:nvSpPr>
          <p:cNvPr id="22" name="Slide Number Placeholder 21">
            <a:extLst>
              <a:ext uri="{FF2B5EF4-FFF2-40B4-BE49-F238E27FC236}">
                <a16:creationId xmlns:a16="http://schemas.microsoft.com/office/drawing/2014/main" id="{F0626849-9D2D-3C95-8C10-FA8F325FE9AA}"/>
              </a:ext>
            </a:extLst>
          </p:cNvPr>
          <p:cNvSpPr>
            <a:spLocks noGrp="1"/>
          </p:cNvSpPr>
          <p:nvPr>
            <p:ph type="sldNum" sz="quarter" idx="12"/>
          </p:nvPr>
        </p:nvSpPr>
        <p:spPr/>
        <p:txBody>
          <a:bodyPr/>
          <a:lstStyle/>
          <a:p>
            <a:fld id="{D8DA9DAA-006C-4F4B-980E-E3DF019B24E2}" type="slidenum">
              <a:rPr lang="en-US" smtClean="0"/>
              <a:pPr/>
              <a:t>‹#›</a:t>
            </a:fld>
            <a:endParaRPr lang="en-US"/>
          </a:p>
        </p:txBody>
      </p:sp>
      <p:sp>
        <p:nvSpPr>
          <p:cNvPr id="4" name="Content Placeholder 3">
            <a:extLst>
              <a:ext uri="{FF2B5EF4-FFF2-40B4-BE49-F238E27FC236}">
                <a16:creationId xmlns:a16="http://schemas.microsoft.com/office/drawing/2014/main" id="{8DE39CA1-2B6D-427E-9688-9093D5865CB7}"/>
              </a:ext>
            </a:extLst>
          </p:cNvPr>
          <p:cNvSpPr>
            <a:spLocks noGrp="1"/>
          </p:cNvSpPr>
          <p:nvPr>
            <p:ph sz="half" idx="2" hasCustomPrompt="1"/>
          </p:nvPr>
        </p:nvSpPr>
        <p:spPr>
          <a:xfrm>
            <a:off x="1280160" y="685800"/>
            <a:ext cx="4937760" cy="4023360"/>
          </a:xfrm>
        </p:spPr>
        <p:txBody>
          <a:bodyPr lIns="0" tIns="0" rIns="0" bIns="0">
            <a:noAutofit/>
          </a:bodyPr>
          <a:lstStyle>
            <a:lvl1pPr marL="0" indent="0">
              <a:spcBef>
                <a:spcPts val="1200"/>
              </a:spcBef>
              <a:buNone/>
              <a:defRPr sz="1800"/>
            </a:lvl1pPr>
            <a:lvl2pPr marL="457200">
              <a:spcBef>
                <a:spcPts val="1200"/>
              </a:spcBef>
              <a:defRPr sz="1800"/>
            </a:lvl2pPr>
            <a:lvl3pPr marL="914400">
              <a:spcBef>
                <a:spcPts val="1200"/>
              </a:spcBef>
              <a:defRPr sz="1800"/>
            </a:lvl3pPr>
            <a:lvl4pPr marL="1371600">
              <a:spcBef>
                <a:spcPts val="1200"/>
              </a:spcBef>
              <a:defRPr sz="1800"/>
            </a:lvl4pPr>
            <a:lvl5pPr marL="1828800">
              <a:spcBef>
                <a:spcPts val="1200"/>
              </a:spcBef>
              <a:defRPr sz="1800"/>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BD7EA593-3036-4FB5-94B4-D9431DF04871}"/>
              </a:ext>
            </a:extLst>
          </p:cNvPr>
          <p:cNvSpPr>
            <a:spLocks noGrp="1"/>
          </p:cNvSpPr>
          <p:nvPr>
            <p:ph sz="quarter" idx="4" hasCustomPrompt="1"/>
          </p:nvPr>
        </p:nvSpPr>
        <p:spPr>
          <a:xfrm>
            <a:off x="6704755" y="685800"/>
            <a:ext cx="4937760" cy="4023360"/>
          </a:xfrm>
        </p:spPr>
        <p:txBody>
          <a:bodyPr lIns="0" tIns="0" rIns="0" bIns="0">
            <a:noAutofit/>
          </a:bodyPr>
          <a:lstStyle>
            <a:lvl1pPr>
              <a:spcBef>
                <a:spcPts val="1200"/>
              </a:spcBef>
              <a:defRPr sz="1800"/>
            </a:lvl1pPr>
            <a:lvl2pPr>
              <a:spcBef>
                <a:spcPts val="1200"/>
              </a:spcBef>
              <a:defRPr sz="1800"/>
            </a:lvl2pPr>
            <a:lvl3pPr>
              <a:spcBef>
                <a:spcPts val="1200"/>
              </a:spcBef>
              <a:defRPr sz="1800"/>
            </a:lvl3pPr>
            <a:lvl4pPr>
              <a:spcBef>
                <a:spcPts val="1200"/>
              </a:spcBef>
              <a:defRPr sz="1800"/>
            </a:lvl4pPr>
            <a:lvl5pPr>
              <a:spcBef>
                <a:spcPts val="1200"/>
              </a:spcBef>
              <a:defRPr sz="1800"/>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grpSp>
        <p:nvGrpSpPr>
          <p:cNvPr id="13" name="Group 12">
            <a:extLst>
              <a:ext uri="{FF2B5EF4-FFF2-40B4-BE49-F238E27FC236}">
                <a16:creationId xmlns:a16="http://schemas.microsoft.com/office/drawing/2014/main" id="{4717D91C-F78C-0E4C-FB27-7112AB840A1C}"/>
              </a:ext>
              <a:ext uri="{C183D7F6-B498-43B3-948B-1728B52AA6E4}">
                <adec:decorative xmlns:adec="http://schemas.microsoft.com/office/drawing/2017/decorative" val="1"/>
              </a:ext>
            </a:extLst>
          </p:cNvPr>
          <p:cNvGrpSpPr/>
          <p:nvPr userDrawn="1"/>
        </p:nvGrpSpPr>
        <p:grpSpPr>
          <a:xfrm>
            <a:off x="5322570" y="5680647"/>
            <a:ext cx="465456" cy="581432"/>
            <a:chOff x="7843462" y="2744546"/>
            <a:chExt cx="465456" cy="581432"/>
          </a:xfrm>
        </p:grpSpPr>
        <p:sp>
          <p:nvSpPr>
            <p:cNvPr id="15" name="Graphic 12">
              <a:extLst>
                <a:ext uri="{FF2B5EF4-FFF2-40B4-BE49-F238E27FC236}">
                  <a16:creationId xmlns:a16="http://schemas.microsoft.com/office/drawing/2014/main" id="{CC935CF3-75DF-0DC7-1B2A-E0E0205DF64B}"/>
                </a:ext>
              </a:extLst>
            </p:cNvPr>
            <p:cNvSpPr/>
            <p:nvPr userDrawn="1"/>
          </p:nvSpPr>
          <p:spPr>
            <a:xfrm>
              <a:off x="8217780" y="2973840"/>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a:p>
          </p:txBody>
        </p:sp>
        <p:sp>
          <p:nvSpPr>
            <p:cNvPr id="17" name="Graphic 13">
              <a:extLst>
                <a:ext uri="{FF2B5EF4-FFF2-40B4-BE49-F238E27FC236}">
                  <a16:creationId xmlns:a16="http://schemas.microsoft.com/office/drawing/2014/main" id="{D5782BEB-6319-DEC1-F9ED-BA9201C6B9B7}"/>
                </a:ext>
              </a:extLst>
            </p:cNvPr>
            <p:cNvSpPr/>
            <p:nvPr userDrawn="1"/>
          </p:nvSpPr>
          <p:spPr>
            <a:xfrm>
              <a:off x="7859002" y="2744546"/>
              <a:ext cx="139038" cy="139038"/>
            </a:xfrm>
            <a:custGeom>
              <a:avLst/>
              <a:gdLst>
                <a:gd name="connsiteX0" fmla="*/ 129601 w 139038"/>
                <a:gd name="connsiteY0" fmla="*/ 60082 h 139038"/>
                <a:gd name="connsiteX1" fmla="*/ 78956 w 139038"/>
                <a:gd name="connsiteY1" fmla="*/ 60082 h 139038"/>
                <a:gd name="connsiteX2" fmla="*/ 78956 w 139038"/>
                <a:gd name="connsiteY2" fmla="*/ 9437 h 139038"/>
                <a:gd name="connsiteX3" fmla="*/ 69519 w 139038"/>
                <a:gd name="connsiteY3" fmla="*/ 0 h 139038"/>
                <a:gd name="connsiteX4" fmla="*/ 60082 w 139038"/>
                <a:gd name="connsiteY4" fmla="*/ 9437 h 139038"/>
                <a:gd name="connsiteX5" fmla="*/ 60082 w 139038"/>
                <a:gd name="connsiteY5" fmla="*/ 60082 h 139038"/>
                <a:gd name="connsiteX6" fmla="*/ 9437 w 139038"/>
                <a:gd name="connsiteY6" fmla="*/ 60082 h 139038"/>
                <a:gd name="connsiteX7" fmla="*/ 0 w 139038"/>
                <a:gd name="connsiteY7" fmla="*/ 69519 h 139038"/>
                <a:gd name="connsiteX8" fmla="*/ 9437 w 139038"/>
                <a:gd name="connsiteY8" fmla="*/ 78956 h 139038"/>
                <a:gd name="connsiteX9" fmla="*/ 60082 w 139038"/>
                <a:gd name="connsiteY9" fmla="*/ 78956 h 139038"/>
                <a:gd name="connsiteX10" fmla="*/ 60082 w 139038"/>
                <a:gd name="connsiteY10" fmla="*/ 129601 h 139038"/>
                <a:gd name="connsiteX11" fmla="*/ 69519 w 139038"/>
                <a:gd name="connsiteY11" fmla="*/ 139038 h 139038"/>
                <a:gd name="connsiteX12" fmla="*/ 78956 w 139038"/>
                <a:gd name="connsiteY12" fmla="*/ 129601 h 139038"/>
                <a:gd name="connsiteX13" fmla="*/ 78956 w 139038"/>
                <a:gd name="connsiteY13" fmla="*/ 78956 h 139038"/>
                <a:gd name="connsiteX14" fmla="*/ 129601 w 139038"/>
                <a:gd name="connsiteY14" fmla="*/ 78956 h 139038"/>
                <a:gd name="connsiteX15" fmla="*/ 139038 w 139038"/>
                <a:gd name="connsiteY15" fmla="*/ 69519 h 139038"/>
                <a:gd name="connsiteX16" fmla="*/ 129601 w 139038"/>
                <a:gd name="connsiteY16" fmla="*/ 60082 h 13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8" h="139038">
                  <a:moveTo>
                    <a:pt x="129601" y="60082"/>
                  </a:moveTo>
                  <a:lnTo>
                    <a:pt x="78956" y="60082"/>
                  </a:lnTo>
                  <a:lnTo>
                    <a:pt x="78956" y="9437"/>
                  </a:lnTo>
                  <a:cubicBezTo>
                    <a:pt x="78956" y="4225"/>
                    <a:pt x="74731" y="0"/>
                    <a:pt x="69519" y="0"/>
                  </a:cubicBezTo>
                  <a:cubicBezTo>
                    <a:pt x="64307" y="0"/>
                    <a:pt x="60082" y="4225"/>
                    <a:pt x="60082" y="9437"/>
                  </a:cubicBezTo>
                  <a:lnTo>
                    <a:pt x="60082" y="60082"/>
                  </a:lnTo>
                  <a:lnTo>
                    <a:pt x="9437" y="60082"/>
                  </a:lnTo>
                  <a:cubicBezTo>
                    <a:pt x="4225" y="60082"/>
                    <a:pt x="0" y="64307"/>
                    <a:pt x="0" y="69519"/>
                  </a:cubicBezTo>
                  <a:cubicBezTo>
                    <a:pt x="0" y="74731"/>
                    <a:pt x="4225" y="78956"/>
                    <a:pt x="9437" y="78956"/>
                  </a:cubicBezTo>
                  <a:lnTo>
                    <a:pt x="60082" y="78956"/>
                  </a:lnTo>
                  <a:lnTo>
                    <a:pt x="60082" y="129601"/>
                  </a:lnTo>
                  <a:cubicBezTo>
                    <a:pt x="60082" y="134813"/>
                    <a:pt x="64307" y="139038"/>
                    <a:pt x="69519" y="139038"/>
                  </a:cubicBezTo>
                  <a:cubicBezTo>
                    <a:pt x="74731" y="139038"/>
                    <a:pt x="78956" y="134813"/>
                    <a:pt x="78956" y="129601"/>
                  </a:cubicBezTo>
                  <a:lnTo>
                    <a:pt x="78956" y="78956"/>
                  </a:lnTo>
                  <a:lnTo>
                    <a:pt x="129601" y="78956"/>
                  </a:lnTo>
                  <a:cubicBezTo>
                    <a:pt x="134813" y="78956"/>
                    <a:pt x="139038" y="74731"/>
                    <a:pt x="139038" y="69519"/>
                  </a:cubicBezTo>
                  <a:cubicBezTo>
                    <a:pt x="139038" y="64307"/>
                    <a:pt x="134813" y="60082"/>
                    <a:pt x="129601" y="60082"/>
                  </a:cubicBezTo>
                  <a:close/>
                </a:path>
              </a:pathLst>
            </a:custGeom>
            <a:solidFill>
              <a:schemeClr val="bg1"/>
            </a:solidFill>
            <a:ln w="603" cap="flat">
              <a:noFill/>
              <a:prstDash val="solid"/>
              <a:miter/>
            </a:ln>
          </p:spPr>
          <p:txBody>
            <a:bodyPr rtlCol="0" anchor="ctr"/>
            <a:lstStyle/>
            <a:p>
              <a:endParaRPr lang="en-US"/>
            </a:p>
          </p:txBody>
        </p:sp>
        <p:sp>
          <p:nvSpPr>
            <p:cNvPr id="18" name="Graphic 15">
              <a:extLst>
                <a:ext uri="{FF2B5EF4-FFF2-40B4-BE49-F238E27FC236}">
                  <a16:creationId xmlns:a16="http://schemas.microsoft.com/office/drawing/2014/main" id="{6E59DFAF-9794-BD12-D89A-422FFFFCE023}"/>
                </a:ext>
              </a:extLst>
            </p:cNvPr>
            <p:cNvSpPr/>
            <p:nvPr userDrawn="1"/>
          </p:nvSpPr>
          <p:spPr>
            <a:xfrm>
              <a:off x="7843462" y="3198265"/>
              <a:ext cx="127713" cy="127713"/>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bg1"/>
            </a:solidFill>
            <a:ln w="610" cap="flat">
              <a:noFill/>
              <a:prstDash val="solid"/>
              <a:miter/>
            </a:ln>
          </p:spPr>
          <p:txBody>
            <a:bodyPr rtlCol="0" anchor="ctr"/>
            <a:lstStyle/>
            <a:p>
              <a:endParaRPr lang="en-US"/>
            </a:p>
          </p:txBody>
        </p:sp>
      </p:grpSp>
      <p:sp>
        <p:nvSpPr>
          <p:cNvPr id="21" name="Footer Placeholder 20">
            <a:extLst>
              <a:ext uri="{FF2B5EF4-FFF2-40B4-BE49-F238E27FC236}">
                <a16:creationId xmlns:a16="http://schemas.microsoft.com/office/drawing/2014/main" id="{36444A47-BCB3-5C86-F2B8-25092BE8D9FF}"/>
              </a:ext>
            </a:extLst>
          </p:cNvPr>
          <p:cNvSpPr>
            <a:spLocks noGrp="1"/>
          </p:cNvSpPr>
          <p:nvPr>
            <p:ph type="ftr" sz="quarter" idx="11"/>
          </p:nvPr>
        </p:nvSpPr>
        <p:spPr>
          <a:xfrm>
            <a:off x="1280160" y="6356350"/>
            <a:ext cx="4114800" cy="365125"/>
          </a:xfrm>
        </p:spPr>
        <p:txBody>
          <a:bodyPr lIns="0" rIns="91440"/>
          <a:lstStyle>
            <a:lvl1pPr algn="l">
              <a:defRPr/>
            </a:lvl1pPr>
          </a:lstStyle>
          <a:p>
            <a:endParaRPr lang="en-US"/>
          </a:p>
        </p:txBody>
      </p:sp>
      <p:cxnSp>
        <p:nvCxnSpPr>
          <p:cNvPr id="23" name="Straight Connector 22">
            <a:extLst>
              <a:ext uri="{FF2B5EF4-FFF2-40B4-BE49-F238E27FC236}">
                <a16:creationId xmlns:a16="http://schemas.microsoft.com/office/drawing/2014/main" id="{C648C53D-49AB-C003-70E8-5117AF079715}"/>
              </a:ext>
              <a:ext uri="{C183D7F6-B498-43B3-948B-1728B52AA6E4}">
                <adec:decorative xmlns:adec="http://schemas.microsoft.com/office/drawing/2017/decorative" val="1"/>
              </a:ext>
            </a:extLst>
          </p:cNvPr>
          <p:cNvCxnSpPr>
            <a:cxnSpLocks/>
          </p:cNvCxnSpPr>
          <p:nvPr userDrawn="1"/>
        </p:nvCxnSpPr>
        <p:spPr>
          <a:xfrm>
            <a:off x="740664" y="1371600"/>
            <a:ext cx="0" cy="5486400"/>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A96BC1DE-6696-3408-564E-2D73B1266326}"/>
              </a:ext>
              <a:ext uri="{C183D7F6-B498-43B3-948B-1728B52AA6E4}">
                <adec:decorative xmlns:adec="http://schemas.microsoft.com/office/drawing/2017/decorative" val="1"/>
              </a:ext>
            </a:extLst>
          </p:cNvPr>
          <p:cNvGrpSpPr/>
          <p:nvPr userDrawn="1"/>
        </p:nvGrpSpPr>
        <p:grpSpPr>
          <a:xfrm rot="5400000">
            <a:off x="10711518" y="5393214"/>
            <a:ext cx="1097341" cy="736658"/>
            <a:chOff x="10508317" y="446637"/>
            <a:chExt cx="1097341" cy="736658"/>
          </a:xfrm>
        </p:grpSpPr>
        <p:sp>
          <p:nvSpPr>
            <p:cNvPr id="25" name="Graphic 15">
              <a:extLst>
                <a:ext uri="{FF2B5EF4-FFF2-40B4-BE49-F238E27FC236}">
                  <a16:creationId xmlns:a16="http://schemas.microsoft.com/office/drawing/2014/main" id="{268EB1E4-29D6-C3F5-BCBB-FB7E7EE5C25C}"/>
                </a:ext>
                <a:ext uri="{C183D7F6-B498-43B3-948B-1728B52AA6E4}">
                  <adec:decorative xmlns:adec="http://schemas.microsoft.com/office/drawing/2017/decorative" val="1"/>
                </a:ext>
              </a:extLst>
            </p:cNvPr>
            <p:cNvSpPr/>
            <p:nvPr userDrawn="1"/>
          </p:nvSpPr>
          <p:spPr>
            <a:xfrm>
              <a:off x="10508317" y="492206"/>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a:p>
          </p:txBody>
        </p:sp>
        <p:sp>
          <p:nvSpPr>
            <p:cNvPr id="26" name="Graphic 16">
              <a:extLst>
                <a:ext uri="{FF2B5EF4-FFF2-40B4-BE49-F238E27FC236}">
                  <a16:creationId xmlns:a16="http://schemas.microsoft.com/office/drawing/2014/main" id="{09524D46-140F-2F4F-430B-F59815A07CF1}"/>
                </a:ext>
                <a:ext uri="{C183D7F6-B498-43B3-948B-1728B52AA6E4}">
                  <adec:decorative xmlns:adec="http://schemas.microsoft.com/office/drawing/2017/decorative" val="1"/>
                </a:ext>
              </a:extLst>
            </p:cNvPr>
            <p:cNvSpPr/>
            <p:nvPr userDrawn="1"/>
          </p:nvSpPr>
          <p:spPr>
            <a:xfrm>
              <a:off x="11477944" y="105558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accent2"/>
            </a:solidFill>
            <a:ln w="610" cap="flat">
              <a:noFill/>
              <a:prstDash val="solid"/>
              <a:miter/>
            </a:ln>
          </p:spPr>
          <p:txBody>
            <a:bodyPr rtlCol="0" anchor="ctr"/>
            <a:lstStyle/>
            <a:p>
              <a:endParaRPr lang="en-US"/>
            </a:p>
          </p:txBody>
        </p:sp>
        <p:sp>
          <p:nvSpPr>
            <p:cNvPr id="27" name="Graphic 14">
              <a:extLst>
                <a:ext uri="{FF2B5EF4-FFF2-40B4-BE49-F238E27FC236}">
                  <a16:creationId xmlns:a16="http://schemas.microsoft.com/office/drawing/2014/main" id="{AC75143B-C717-8D04-743C-B40FB5EFB21C}"/>
                </a:ext>
                <a:ext uri="{C183D7F6-B498-43B3-948B-1728B52AA6E4}">
                  <adec:decorative xmlns:adec="http://schemas.microsoft.com/office/drawing/2017/decorative" val="1"/>
                </a:ext>
              </a:extLst>
            </p:cNvPr>
            <p:cNvSpPr/>
            <p:nvPr userDrawn="1"/>
          </p:nvSpPr>
          <p:spPr>
            <a:xfrm>
              <a:off x="11241555" y="44663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a:p>
          </p:txBody>
        </p:sp>
      </p:grpSp>
    </p:spTree>
    <p:extLst>
      <p:ext uri="{BB962C8B-B14F-4D97-AF65-F5344CB8AC3E}">
        <p14:creationId xmlns:p14="http://schemas.microsoft.com/office/powerpoint/2010/main" val="34873764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6CF8C-1EA0-4E47-AC60-CAC3B80A3C5D}"/>
              </a:ext>
            </a:extLst>
          </p:cNvPr>
          <p:cNvSpPr>
            <a:spLocks noGrp="1"/>
          </p:cNvSpPr>
          <p:nvPr>
            <p:ph type="title" hasCustomPrompt="1"/>
          </p:nvPr>
        </p:nvSpPr>
        <p:spPr>
          <a:xfrm>
            <a:off x="1280160" y="640080"/>
            <a:ext cx="10087699" cy="1280160"/>
          </a:xfrm>
        </p:spPr>
        <p:txBody>
          <a:bodyPr lIns="0" tIns="0" rIns="0" bIns="0" anchor="b" anchorCtr="0"/>
          <a:lstStyle>
            <a:lvl1pPr>
              <a:defRPr sz="4000" b="1" cap="all" baseline="0"/>
            </a:lvl1pPr>
          </a:lstStyle>
          <a:p>
            <a:r>
              <a:rPr lang="en-US"/>
              <a:t>Click to add title</a:t>
            </a:r>
          </a:p>
        </p:txBody>
      </p:sp>
      <p:sp>
        <p:nvSpPr>
          <p:cNvPr id="10" name="Slide Number Placeholder 9">
            <a:extLst>
              <a:ext uri="{FF2B5EF4-FFF2-40B4-BE49-F238E27FC236}">
                <a16:creationId xmlns:a16="http://schemas.microsoft.com/office/drawing/2014/main" id="{116B8DF0-B7E6-5032-C3C7-E457E793BE37}"/>
              </a:ext>
            </a:extLst>
          </p:cNvPr>
          <p:cNvSpPr>
            <a:spLocks noGrp="1"/>
          </p:cNvSpPr>
          <p:nvPr>
            <p:ph type="sldNum" sz="quarter" idx="12"/>
          </p:nvPr>
        </p:nvSpPr>
        <p:spPr/>
        <p:txBody>
          <a:bodyPr/>
          <a:lstStyle/>
          <a:p>
            <a:fld id="{D8DA9DAA-006C-4F4B-980E-E3DF019B24E2}" type="slidenum">
              <a:rPr lang="en-US" smtClean="0"/>
              <a:pPr/>
              <a:t>‹#›</a:t>
            </a:fld>
            <a:endParaRPr lang="en-US"/>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hasCustomPrompt="1"/>
          </p:nvPr>
        </p:nvSpPr>
        <p:spPr>
          <a:xfrm>
            <a:off x="1280160" y="2103119"/>
            <a:ext cx="10087699" cy="4114800"/>
          </a:xfrm>
        </p:spPr>
        <p:txBody>
          <a:bodyPr lIns="0" tIns="0" rIns="0" bIns="0"/>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5C05CAAB-DBA2-4548-AD5F-01BB97FBB207}"/>
              </a:ext>
              <a:ext uri="{C183D7F6-B498-43B3-948B-1728B52AA6E4}">
                <adec:decorative xmlns:adec="http://schemas.microsoft.com/office/drawing/2017/decorative" val="1"/>
              </a:ext>
            </a:extLst>
          </p:cNvPr>
          <p:cNvCxnSpPr>
            <a:cxnSpLocks/>
          </p:cNvCxnSpPr>
          <p:nvPr/>
        </p:nvCxnSpPr>
        <p:spPr>
          <a:xfrm>
            <a:off x="740664" y="1371600"/>
            <a:ext cx="0" cy="5486400"/>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9" name="Footer Placeholder 8">
            <a:extLst>
              <a:ext uri="{FF2B5EF4-FFF2-40B4-BE49-F238E27FC236}">
                <a16:creationId xmlns:a16="http://schemas.microsoft.com/office/drawing/2014/main" id="{DC5F4D40-ADE4-5EEB-436C-8563A49C55F8}"/>
              </a:ext>
            </a:extLst>
          </p:cNvPr>
          <p:cNvSpPr>
            <a:spLocks noGrp="1"/>
          </p:cNvSpPr>
          <p:nvPr>
            <p:ph type="ftr" sz="quarter" idx="11"/>
          </p:nvPr>
        </p:nvSpPr>
        <p:spPr>
          <a:xfrm>
            <a:off x="1280160" y="6356350"/>
            <a:ext cx="4114800" cy="365125"/>
          </a:xfrm>
        </p:spPr>
        <p:txBody>
          <a:bodyPr lIns="0"/>
          <a:lstStyle>
            <a:lvl1pPr algn="l">
              <a:defRPr/>
            </a:lvl1pPr>
          </a:lstStyle>
          <a:p>
            <a:endParaRPr lang="en-US"/>
          </a:p>
        </p:txBody>
      </p:sp>
    </p:spTree>
    <p:extLst>
      <p:ext uri="{BB962C8B-B14F-4D97-AF65-F5344CB8AC3E}">
        <p14:creationId xmlns:p14="http://schemas.microsoft.com/office/powerpoint/2010/main" val="33217450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Bubbles and Title 1">
    <p:bg>
      <p:bgPr>
        <a:gradFill>
          <a:gsLst>
            <a:gs pos="100000">
              <a:schemeClr val="accent4"/>
            </a:gs>
            <a:gs pos="0">
              <a:schemeClr val="accent2"/>
            </a:gs>
          </a:gsLst>
          <a:lin ang="81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9F227-D21C-48B3-828A-6BFA9585E82F}"/>
              </a:ext>
            </a:extLst>
          </p:cNvPr>
          <p:cNvSpPr>
            <a:spLocks noGrp="1"/>
          </p:cNvSpPr>
          <p:nvPr>
            <p:ph type="title"/>
          </p:nvPr>
        </p:nvSpPr>
        <p:spPr>
          <a:xfrm>
            <a:off x="2792897" y="585216"/>
            <a:ext cx="8965094" cy="2276856"/>
          </a:xfrm>
        </p:spPr>
        <p:txBody>
          <a:bodyPr lIns="0" tIns="0" rIns="0" anchor="b"/>
          <a:lstStyle>
            <a:lvl1pPr algn="r">
              <a:lnSpc>
                <a:spcPts val="4800"/>
              </a:lnSpc>
              <a:defRPr sz="4800" b="1" cap="all" spc="0" baseline="0">
                <a:solidFill>
                  <a:schemeClr val="bg1"/>
                </a:solidFill>
              </a:defRPr>
            </a:lvl1pPr>
          </a:lstStyle>
          <a:p>
            <a:r>
              <a:rPr lang="en-US"/>
              <a:t>Click to edit Master title style</a:t>
            </a:r>
          </a:p>
        </p:txBody>
      </p:sp>
      <p:sp>
        <p:nvSpPr>
          <p:cNvPr id="7" name="Picture Placeholder 14">
            <a:extLst>
              <a:ext uri="{FF2B5EF4-FFF2-40B4-BE49-F238E27FC236}">
                <a16:creationId xmlns:a16="http://schemas.microsoft.com/office/drawing/2014/main" id="{FC9B12A4-113B-B3F6-5926-5C2A6F504ABA}"/>
              </a:ext>
            </a:extLst>
          </p:cNvPr>
          <p:cNvSpPr>
            <a:spLocks noGrp="1"/>
          </p:cNvSpPr>
          <p:nvPr>
            <p:ph type="pic" sz="quarter" idx="14" hasCustomPrompt="1"/>
          </p:nvPr>
        </p:nvSpPr>
        <p:spPr>
          <a:xfrm>
            <a:off x="1371606" y="3205313"/>
            <a:ext cx="3043077" cy="3043083"/>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tIns="914400" anchor="t" anchorCtr="0">
            <a:noAutofit/>
          </a:bodyPr>
          <a:lstStyle>
            <a:lvl1pPr algn="ctr">
              <a:buNone/>
              <a:defRPr sz="1800">
                <a:solidFill>
                  <a:schemeClr val="bg1"/>
                </a:solidFill>
              </a:defRPr>
            </a:lvl1pPr>
          </a:lstStyle>
          <a:p>
            <a:r>
              <a:rPr lang="en-US"/>
              <a:t>Click to add picture</a:t>
            </a:r>
          </a:p>
        </p:txBody>
      </p:sp>
      <p:sp>
        <p:nvSpPr>
          <p:cNvPr id="16" name="Text Placeholder 15">
            <a:extLst>
              <a:ext uri="{FF2B5EF4-FFF2-40B4-BE49-F238E27FC236}">
                <a16:creationId xmlns:a16="http://schemas.microsoft.com/office/drawing/2014/main" id="{A928810C-E773-43AE-A2A1-4073955CC8DA}"/>
              </a:ext>
            </a:extLst>
          </p:cNvPr>
          <p:cNvSpPr>
            <a:spLocks noGrp="1"/>
          </p:cNvSpPr>
          <p:nvPr>
            <p:ph type="body" sz="quarter" idx="13" hasCustomPrompt="1"/>
          </p:nvPr>
        </p:nvSpPr>
        <p:spPr>
          <a:xfrm>
            <a:off x="5640609" y="3127248"/>
            <a:ext cx="6117381" cy="3017520"/>
          </a:xfrm>
        </p:spPr>
        <p:txBody>
          <a:bodyPr lIns="0" tIns="0" rIns="0" bIns="0">
            <a:normAutofit/>
          </a:bodyPr>
          <a:lstStyle>
            <a:lvl1pPr marL="0" indent="0" algn="r">
              <a:spcBef>
                <a:spcPts val="1200"/>
              </a:spcBef>
              <a:buNone/>
              <a:defRPr sz="2400">
                <a:solidFill>
                  <a:schemeClr val="bg1"/>
                </a:solidFill>
              </a:defRPr>
            </a:lvl1pPr>
          </a:lstStyle>
          <a:p>
            <a:pPr lvl="0"/>
            <a:r>
              <a:rPr lang="en-US"/>
              <a:t>Click to add text</a:t>
            </a:r>
          </a:p>
        </p:txBody>
      </p:sp>
      <p:grpSp>
        <p:nvGrpSpPr>
          <p:cNvPr id="3" name="Group 2">
            <a:extLst>
              <a:ext uri="{FF2B5EF4-FFF2-40B4-BE49-F238E27FC236}">
                <a16:creationId xmlns:a16="http://schemas.microsoft.com/office/drawing/2014/main" id="{8AF51D36-DB19-27CD-47E0-A4261648DA12}"/>
              </a:ext>
              <a:ext uri="{C183D7F6-B498-43B3-948B-1728B52AA6E4}">
                <adec:decorative xmlns:adec="http://schemas.microsoft.com/office/drawing/2017/decorative" val="1"/>
              </a:ext>
            </a:extLst>
          </p:cNvPr>
          <p:cNvGrpSpPr/>
          <p:nvPr userDrawn="1"/>
        </p:nvGrpSpPr>
        <p:grpSpPr>
          <a:xfrm rot="18614240">
            <a:off x="3975343" y="2819532"/>
            <a:ext cx="465456" cy="581432"/>
            <a:chOff x="7843462" y="2744546"/>
            <a:chExt cx="465456" cy="581432"/>
          </a:xfrm>
        </p:grpSpPr>
        <p:sp>
          <p:nvSpPr>
            <p:cNvPr id="4" name="Graphic 12">
              <a:extLst>
                <a:ext uri="{FF2B5EF4-FFF2-40B4-BE49-F238E27FC236}">
                  <a16:creationId xmlns:a16="http://schemas.microsoft.com/office/drawing/2014/main" id="{3EFED0E0-17D4-C5B0-09D0-B43338A856B3}"/>
                </a:ext>
              </a:extLst>
            </p:cNvPr>
            <p:cNvSpPr/>
            <p:nvPr userDrawn="1"/>
          </p:nvSpPr>
          <p:spPr>
            <a:xfrm>
              <a:off x="8217780" y="2973840"/>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a:p>
          </p:txBody>
        </p:sp>
        <p:sp>
          <p:nvSpPr>
            <p:cNvPr id="5" name="Graphic 13">
              <a:extLst>
                <a:ext uri="{FF2B5EF4-FFF2-40B4-BE49-F238E27FC236}">
                  <a16:creationId xmlns:a16="http://schemas.microsoft.com/office/drawing/2014/main" id="{8F798BBE-9B6F-700D-08A1-09ABC5388CCE}"/>
                </a:ext>
              </a:extLst>
            </p:cNvPr>
            <p:cNvSpPr/>
            <p:nvPr userDrawn="1"/>
          </p:nvSpPr>
          <p:spPr>
            <a:xfrm>
              <a:off x="7859002" y="2744546"/>
              <a:ext cx="139038" cy="139038"/>
            </a:xfrm>
            <a:custGeom>
              <a:avLst/>
              <a:gdLst>
                <a:gd name="connsiteX0" fmla="*/ 129601 w 139038"/>
                <a:gd name="connsiteY0" fmla="*/ 60082 h 139038"/>
                <a:gd name="connsiteX1" fmla="*/ 78956 w 139038"/>
                <a:gd name="connsiteY1" fmla="*/ 60082 h 139038"/>
                <a:gd name="connsiteX2" fmla="*/ 78956 w 139038"/>
                <a:gd name="connsiteY2" fmla="*/ 9437 h 139038"/>
                <a:gd name="connsiteX3" fmla="*/ 69519 w 139038"/>
                <a:gd name="connsiteY3" fmla="*/ 0 h 139038"/>
                <a:gd name="connsiteX4" fmla="*/ 60082 w 139038"/>
                <a:gd name="connsiteY4" fmla="*/ 9437 h 139038"/>
                <a:gd name="connsiteX5" fmla="*/ 60082 w 139038"/>
                <a:gd name="connsiteY5" fmla="*/ 60082 h 139038"/>
                <a:gd name="connsiteX6" fmla="*/ 9437 w 139038"/>
                <a:gd name="connsiteY6" fmla="*/ 60082 h 139038"/>
                <a:gd name="connsiteX7" fmla="*/ 0 w 139038"/>
                <a:gd name="connsiteY7" fmla="*/ 69519 h 139038"/>
                <a:gd name="connsiteX8" fmla="*/ 9437 w 139038"/>
                <a:gd name="connsiteY8" fmla="*/ 78956 h 139038"/>
                <a:gd name="connsiteX9" fmla="*/ 60082 w 139038"/>
                <a:gd name="connsiteY9" fmla="*/ 78956 h 139038"/>
                <a:gd name="connsiteX10" fmla="*/ 60082 w 139038"/>
                <a:gd name="connsiteY10" fmla="*/ 129601 h 139038"/>
                <a:gd name="connsiteX11" fmla="*/ 69519 w 139038"/>
                <a:gd name="connsiteY11" fmla="*/ 139038 h 139038"/>
                <a:gd name="connsiteX12" fmla="*/ 78956 w 139038"/>
                <a:gd name="connsiteY12" fmla="*/ 129601 h 139038"/>
                <a:gd name="connsiteX13" fmla="*/ 78956 w 139038"/>
                <a:gd name="connsiteY13" fmla="*/ 78956 h 139038"/>
                <a:gd name="connsiteX14" fmla="*/ 129601 w 139038"/>
                <a:gd name="connsiteY14" fmla="*/ 78956 h 139038"/>
                <a:gd name="connsiteX15" fmla="*/ 139038 w 139038"/>
                <a:gd name="connsiteY15" fmla="*/ 69519 h 139038"/>
                <a:gd name="connsiteX16" fmla="*/ 129601 w 139038"/>
                <a:gd name="connsiteY16" fmla="*/ 60082 h 13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8" h="139038">
                  <a:moveTo>
                    <a:pt x="129601" y="60082"/>
                  </a:moveTo>
                  <a:lnTo>
                    <a:pt x="78956" y="60082"/>
                  </a:lnTo>
                  <a:lnTo>
                    <a:pt x="78956" y="9437"/>
                  </a:lnTo>
                  <a:cubicBezTo>
                    <a:pt x="78956" y="4225"/>
                    <a:pt x="74731" y="0"/>
                    <a:pt x="69519" y="0"/>
                  </a:cubicBezTo>
                  <a:cubicBezTo>
                    <a:pt x="64307" y="0"/>
                    <a:pt x="60082" y="4225"/>
                    <a:pt x="60082" y="9437"/>
                  </a:cubicBezTo>
                  <a:lnTo>
                    <a:pt x="60082" y="60082"/>
                  </a:lnTo>
                  <a:lnTo>
                    <a:pt x="9437" y="60082"/>
                  </a:lnTo>
                  <a:cubicBezTo>
                    <a:pt x="4225" y="60082"/>
                    <a:pt x="0" y="64307"/>
                    <a:pt x="0" y="69519"/>
                  </a:cubicBezTo>
                  <a:cubicBezTo>
                    <a:pt x="0" y="74731"/>
                    <a:pt x="4225" y="78956"/>
                    <a:pt x="9437" y="78956"/>
                  </a:cubicBezTo>
                  <a:lnTo>
                    <a:pt x="60082" y="78956"/>
                  </a:lnTo>
                  <a:lnTo>
                    <a:pt x="60082" y="129601"/>
                  </a:lnTo>
                  <a:cubicBezTo>
                    <a:pt x="60082" y="134813"/>
                    <a:pt x="64307" y="139038"/>
                    <a:pt x="69519" y="139038"/>
                  </a:cubicBezTo>
                  <a:cubicBezTo>
                    <a:pt x="74731" y="139038"/>
                    <a:pt x="78956" y="134813"/>
                    <a:pt x="78956" y="129601"/>
                  </a:cubicBezTo>
                  <a:lnTo>
                    <a:pt x="78956" y="78956"/>
                  </a:lnTo>
                  <a:lnTo>
                    <a:pt x="129601" y="78956"/>
                  </a:lnTo>
                  <a:cubicBezTo>
                    <a:pt x="134813" y="78956"/>
                    <a:pt x="139038" y="74731"/>
                    <a:pt x="139038" y="69519"/>
                  </a:cubicBezTo>
                  <a:cubicBezTo>
                    <a:pt x="139038" y="64307"/>
                    <a:pt x="134813" y="60082"/>
                    <a:pt x="129601" y="60082"/>
                  </a:cubicBezTo>
                  <a:close/>
                </a:path>
              </a:pathLst>
            </a:custGeom>
            <a:solidFill>
              <a:schemeClr val="bg1"/>
            </a:solidFill>
            <a:ln w="603" cap="flat">
              <a:noFill/>
              <a:prstDash val="solid"/>
              <a:miter/>
            </a:ln>
          </p:spPr>
          <p:txBody>
            <a:bodyPr rtlCol="0" anchor="ctr"/>
            <a:lstStyle/>
            <a:p>
              <a:endParaRPr lang="en-US"/>
            </a:p>
          </p:txBody>
        </p:sp>
        <p:sp>
          <p:nvSpPr>
            <p:cNvPr id="6" name="Graphic 15">
              <a:extLst>
                <a:ext uri="{FF2B5EF4-FFF2-40B4-BE49-F238E27FC236}">
                  <a16:creationId xmlns:a16="http://schemas.microsoft.com/office/drawing/2014/main" id="{4AE2D1C5-9D85-9049-690C-3AFCE7E2DA56}"/>
                </a:ext>
              </a:extLst>
            </p:cNvPr>
            <p:cNvSpPr/>
            <p:nvPr userDrawn="1"/>
          </p:nvSpPr>
          <p:spPr>
            <a:xfrm>
              <a:off x="7843462" y="3198265"/>
              <a:ext cx="127713" cy="127713"/>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bg1"/>
            </a:solidFill>
            <a:ln w="610" cap="flat">
              <a:noFill/>
              <a:prstDash val="solid"/>
              <a:miter/>
            </a:ln>
          </p:spPr>
          <p:txBody>
            <a:bodyPr rtlCol="0" anchor="ctr"/>
            <a:lstStyle/>
            <a:p>
              <a:endParaRPr lang="en-US"/>
            </a:p>
          </p:txBody>
        </p:sp>
      </p:grpSp>
      <p:cxnSp>
        <p:nvCxnSpPr>
          <p:cNvPr id="13" name="Straight Connector 12">
            <a:extLst>
              <a:ext uri="{FF2B5EF4-FFF2-40B4-BE49-F238E27FC236}">
                <a16:creationId xmlns:a16="http://schemas.microsoft.com/office/drawing/2014/main" id="{9D0FE75D-ACD3-655E-58A7-8F2C182760B4}"/>
              </a:ext>
              <a:ext uri="{C183D7F6-B498-43B3-948B-1728B52AA6E4}">
                <adec:decorative xmlns:adec="http://schemas.microsoft.com/office/drawing/2017/decorative" val="1"/>
              </a:ext>
            </a:extLst>
          </p:cNvPr>
          <p:cNvCxnSpPr>
            <a:cxnSpLocks/>
          </p:cNvCxnSpPr>
          <p:nvPr userDrawn="1"/>
        </p:nvCxnSpPr>
        <p:spPr>
          <a:xfrm>
            <a:off x="74066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93626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9F227-D21C-48B3-828A-6BFA9585E82F}"/>
              </a:ext>
            </a:extLst>
          </p:cNvPr>
          <p:cNvSpPr>
            <a:spLocks noGrp="1"/>
          </p:cNvSpPr>
          <p:nvPr>
            <p:ph type="title" hasCustomPrompt="1"/>
          </p:nvPr>
        </p:nvSpPr>
        <p:spPr>
          <a:xfrm>
            <a:off x="838200" y="136525"/>
            <a:ext cx="10515600" cy="1509713"/>
          </a:xfrm>
        </p:spPr>
        <p:txBody>
          <a:bodyPr/>
          <a:lstStyle/>
          <a:p>
            <a:r>
              <a:rPr lang="en-US"/>
              <a:t>Click to add title</a:t>
            </a:r>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a:xfrm>
            <a:off x="72390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a:xfrm>
            <a:off x="484632" y="726630"/>
            <a:ext cx="520991" cy="517379"/>
          </a:xfrm>
        </p:spPr>
        <p:txBody>
          <a:bodyPr/>
          <a:lstStyle/>
          <a:p>
            <a:fld id="{D8DA9DAA-006C-4F4B-980E-E3DF019B24E2}" type="slidenum">
              <a:rPr lang="en-US" smtClean="0"/>
              <a:t>‹#›</a:t>
            </a:fld>
            <a:endParaRPr lang="en-US"/>
          </a:p>
        </p:txBody>
      </p:sp>
      <p:cxnSp>
        <p:nvCxnSpPr>
          <p:cNvPr id="3" name="Straight Connector 2">
            <a:extLst>
              <a:ext uri="{FF2B5EF4-FFF2-40B4-BE49-F238E27FC236}">
                <a16:creationId xmlns:a16="http://schemas.microsoft.com/office/drawing/2014/main" id="{B5B2B208-F5B9-0151-C982-A389CB0B2996}"/>
              </a:ext>
              <a:ext uri="{C183D7F6-B498-43B3-948B-1728B52AA6E4}">
                <adec:decorative xmlns:adec="http://schemas.microsoft.com/office/drawing/2017/decorative" val="1"/>
              </a:ext>
            </a:extLst>
          </p:cNvPr>
          <p:cNvCxnSpPr>
            <a:cxnSpLocks/>
          </p:cNvCxnSpPr>
          <p:nvPr userDrawn="1"/>
        </p:nvCxnSpPr>
        <p:spPr>
          <a:xfrm>
            <a:off x="715890" y="1371600"/>
            <a:ext cx="0" cy="5486400"/>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32910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20EEA6CA-DE1E-18ED-E69E-54A1372FE216}"/>
              </a:ext>
              <a:ext uri="{C183D7F6-B498-43B3-948B-1728B52AA6E4}">
                <adec:decorative xmlns:adec="http://schemas.microsoft.com/office/drawing/2017/decorative" val="1"/>
              </a:ext>
            </a:extLst>
          </p:cNvPr>
          <p:cNvCxnSpPr>
            <a:cxnSpLocks/>
          </p:cNvCxnSpPr>
          <p:nvPr userDrawn="1"/>
        </p:nvCxnSpPr>
        <p:spPr>
          <a:xfrm>
            <a:off x="715890" y="1371600"/>
            <a:ext cx="0" cy="5486400"/>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8" name="Footer Placeholder 7">
            <a:extLst>
              <a:ext uri="{FF2B5EF4-FFF2-40B4-BE49-F238E27FC236}">
                <a16:creationId xmlns:a16="http://schemas.microsoft.com/office/drawing/2014/main" id="{2F973C81-5E94-41F6-CE15-3B4763B3ABE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C835B5C-F994-9D57-3118-919EE90F57E1}"/>
              </a:ext>
            </a:extLst>
          </p:cNvPr>
          <p:cNvSpPr>
            <a:spLocks noGrp="1"/>
          </p:cNvSpPr>
          <p:nvPr>
            <p:ph type="sldNum" sz="quarter" idx="12"/>
          </p:nvPr>
        </p:nvSpPr>
        <p:spPr/>
        <p:txBody>
          <a:bodyPr/>
          <a:lstStyle/>
          <a:p>
            <a:fld id="{D8DA9DAA-006C-4F4B-980E-E3DF019B24E2}" type="slidenum">
              <a:rPr lang="en-US" smtClean="0"/>
              <a:pPr/>
              <a:t>‹#›</a:t>
            </a:fld>
            <a:endParaRPr lang="en-US"/>
          </a:p>
        </p:txBody>
      </p:sp>
    </p:spTree>
    <p:extLst>
      <p:ext uri="{BB962C8B-B14F-4D97-AF65-F5344CB8AC3E}">
        <p14:creationId xmlns:p14="http://schemas.microsoft.com/office/powerpoint/2010/main" val="38408676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End Slide" type="blank">
  <p:cSld name="End Slide">
    <p:bg>
      <p:bgPr>
        <a:solidFill>
          <a:schemeClr val="lt2"/>
        </a:solidFill>
        <a:effectLst/>
      </p:bgPr>
    </p:bg>
    <p:spTree>
      <p:nvGrpSpPr>
        <p:cNvPr id="1" name="Shape 12"/>
        <p:cNvGrpSpPr/>
        <p:nvPr/>
      </p:nvGrpSpPr>
      <p:grpSpPr>
        <a:xfrm>
          <a:off x="0" y="0"/>
          <a:ext cx="0" cy="0"/>
          <a:chOff x="0" y="0"/>
          <a:chExt cx="0" cy="0"/>
        </a:xfrm>
      </p:grpSpPr>
      <p:pic>
        <p:nvPicPr>
          <p:cNvPr id="13" name="Google Shape;13;p22" descr="A book and globe on a shelf&#10;&#10;AI-generated content may be incorrect."/>
          <p:cNvPicPr preferRelativeResize="0"/>
          <p:nvPr/>
        </p:nvPicPr>
        <p:blipFill rotWithShape="1">
          <a:blip r:embed="rId2">
            <a:alphaModFix/>
          </a:blip>
          <a:srcRect/>
          <a:stretch/>
        </p:blipFill>
        <p:spPr>
          <a:xfrm>
            <a:off x="1898015" y="541582"/>
            <a:ext cx="8395971" cy="5774836"/>
          </a:xfrm>
          <a:prstGeom prst="rect">
            <a:avLst/>
          </a:prstGeom>
          <a:noFill/>
          <a:ln>
            <a:noFill/>
          </a:ln>
        </p:spPr>
      </p:pic>
    </p:spTree>
    <p:extLst>
      <p:ext uri="{BB962C8B-B14F-4D97-AF65-F5344CB8AC3E}">
        <p14:creationId xmlns:p14="http://schemas.microsoft.com/office/powerpoint/2010/main" val="7882432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2"/>
        </a:solidFill>
        <a:effectLst/>
      </p:bgPr>
    </p:bg>
    <p:spTree>
      <p:nvGrpSpPr>
        <p:cNvPr id="1" name="Shape 14"/>
        <p:cNvGrpSpPr/>
        <p:nvPr/>
      </p:nvGrpSpPr>
      <p:grpSpPr>
        <a:xfrm>
          <a:off x="0" y="0"/>
          <a:ext cx="0" cy="0"/>
          <a:chOff x="0" y="0"/>
          <a:chExt cx="0" cy="0"/>
        </a:xfrm>
      </p:grpSpPr>
      <p:sp>
        <p:nvSpPr>
          <p:cNvPr id="15" name="Google Shape;15;p23"/>
          <p:cNvSpPr txBox="1"/>
          <p:nvPr/>
        </p:nvSpPr>
        <p:spPr>
          <a:xfrm>
            <a:off x="6248400" y="6121400"/>
            <a:ext cx="5561141" cy="529184"/>
          </a:xfrm>
          <a:prstGeom prst="rect">
            <a:avLst/>
          </a:prstGeom>
          <a:noFill/>
          <a:ln>
            <a:noFill/>
          </a:ln>
        </p:spPr>
        <p:txBody>
          <a:bodyPr spcFirstLastPara="1" wrap="square" lIns="0" tIns="0" rIns="0" bIns="0" anchor="t" anchorCtr="0">
            <a:spAutoFit/>
          </a:bodyPr>
          <a:lstStyle/>
          <a:p>
            <a:pPr marL="0" marR="0" lvl="0" indent="0" algn="r" rtl="0">
              <a:lnSpc>
                <a:spcPct val="258299"/>
              </a:lnSpc>
              <a:spcBef>
                <a:spcPts val="0"/>
              </a:spcBef>
              <a:spcAft>
                <a:spcPts val="0"/>
              </a:spcAft>
              <a:buNone/>
            </a:pPr>
            <a:r>
              <a:rPr lang="en-US" sz="1333" b="0" i="0" u="none" strike="noStrike" cap="none">
                <a:solidFill>
                  <a:schemeClr val="accent6"/>
                </a:solidFill>
                <a:latin typeface="Rubik"/>
                <a:ea typeface="Rubik"/>
                <a:cs typeface="Rubik"/>
                <a:sym typeface="Rubik"/>
              </a:rPr>
              <a:t>May 6-8, 2026  |  Cambridge, MD</a:t>
            </a:r>
            <a:endParaRPr sz="1200"/>
          </a:p>
        </p:txBody>
      </p:sp>
      <p:sp>
        <p:nvSpPr>
          <p:cNvPr id="16" name="Google Shape;16;p23"/>
          <p:cNvSpPr txBox="1">
            <a:spLocks noGrp="1"/>
          </p:cNvSpPr>
          <p:nvPr>
            <p:ph type="title"/>
          </p:nvPr>
        </p:nvSpPr>
        <p:spPr>
          <a:xfrm>
            <a:off x="1625600" y="3249040"/>
            <a:ext cx="8940800" cy="129756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5400"/>
              <a:buFont typeface="Georgia"/>
              <a:buNone/>
              <a:defRPr sz="3600" b="1">
                <a:solidFill>
                  <a:schemeClr val="dk1"/>
                </a:solidFill>
                <a:latin typeface="Georgia"/>
                <a:ea typeface="Georgia"/>
                <a:cs typeface="Georgia"/>
                <a:sym typeface="Georgi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3"/>
          <p:cNvSpPr txBox="1">
            <a:spLocks noGrp="1"/>
          </p:cNvSpPr>
          <p:nvPr>
            <p:ph type="body" idx="1"/>
          </p:nvPr>
        </p:nvSpPr>
        <p:spPr>
          <a:xfrm>
            <a:off x="3384162" y="4800600"/>
            <a:ext cx="5204883" cy="1320800"/>
          </a:xfrm>
          <a:prstGeom prst="rect">
            <a:avLst/>
          </a:prstGeom>
          <a:noFill/>
          <a:ln>
            <a:noFill/>
          </a:ln>
        </p:spPr>
        <p:txBody>
          <a:bodyPr spcFirstLastPara="1" wrap="square" lIns="91425" tIns="45700" rIns="91425" bIns="45700" anchor="t" anchorCtr="0">
            <a:normAutofit/>
          </a:bodyPr>
          <a:lstStyle>
            <a:lvl1pPr marL="304815" lvl="0" indent="-228611" algn="l">
              <a:spcBef>
                <a:spcPts val="240"/>
              </a:spcBef>
              <a:spcAft>
                <a:spcPts val="0"/>
              </a:spcAft>
              <a:buClr>
                <a:srgbClr val="2B1803"/>
              </a:buClr>
              <a:buSzPts val="1800"/>
              <a:buChar char="•"/>
              <a:defRPr/>
            </a:lvl1pPr>
            <a:lvl2pPr marL="609630" lvl="1" indent="-152408" algn="ctr">
              <a:spcBef>
                <a:spcPts val="373"/>
              </a:spcBef>
              <a:spcAft>
                <a:spcPts val="0"/>
              </a:spcAft>
              <a:buClr>
                <a:schemeClr val="dk1"/>
              </a:buClr>
              <a:buSzPts val="2800"/>
              <a:buFont typeface="Arial"/>
              <a:buNone/>
              <a:defRPr b="0">
                <a:solidFill>
                  <a:schemeClr val="dk1"/>
                </a:solidFill>
                <a:latin typeface="Play"/>
                <a:ea typeface="Play"/>
                <a:cs typeface="Play"/>
                <a:sym typeface="Play"/>
              </a:defRPr>
            </a:lvl2pPr>
            <a:lvl3pPr marL="914446" lvl="2" indent="-228611" algn="l">
              <a:spcBef>
                <a:spcPts val="240"/>
              </a:spcBef>
              <a:spcAft>
                <a:spcPts val="0"/>
              </a:spcAft>
              <a:buClr>
                <a:srgbClr val="2B1803"/>
              </a:buClr>
              <a:buSzPts val="1800"/>
              <a:buChar char="•"/>
              <a:defRPr/>
            </a:lvl3pPr>
            <a:lvl4pPr marL="1219261" lvl="3" indent="-228611" algn="l">
              <a:spcBef>
                <a:spcPts val="240"/>
              </a:spcBef>
              <a:spcAft>
                <a:spcPts val="0"/>
              </a:spcAft>
              <a:buClr>
                <a:srgbClr val="2B1803"/>
              </a:buClr>
              <a:buSzPts val="1800"/>
              <a:buChar char="–"/>
              <a:defRPr/>
            </a:lvl4pPr>
            <a:lvl5pPr marL="1524076" lvl="4" indent="-228611" algn="l">
              <a:spcBef>
                <a:spcPts val="240"/>
              </a:spcBef>
              <a:spcAft>
                <a:spcPts val="0"/>
              </a:spcAft>
              <a:buClr>
                <a:srgbClr val="2B1803"/>
              </a:buClr>
              <a:buSzPts val="1800"/>
              <a:buChar char="»"/>
              <a:defRPr/>
            </a:lvl5pPr>
            <a:lvl6pPr marL="1828891" lvl="5" indent="-228611" algn="l">
              <a:spcBef>
                <a:spcPts val="240"/>
              </a:spcBef>
              <a:spcAft>
                <a:spcPts val="0"/>
              </a:spcAft>
              <a:buClr>
                <a:schemeClr val="dk1"/>
              </a:buClr>
              <a:buSzPts val="1800"/>
              <a:buChar char="•"/>
              <a:defRPr/>
            </a:lvl6pPr>
            <a:lvl7pPr marL="2133707" lvl="6" indent="-228611" algn="l">
              <a:spcBef>
                <a:spcPts val="240"/>
              </a:spcBef>
              <a:spcAft>
                <a:spcPts val="0"/>
              </a:spcAft>
              <a:buClr>
                <a:schemeClr val="dk1"/>
              </a:buClr>
              <a:buSzPts val="1800"/>
              <a:buChar char="•"/>
              <a:defRPr/>
            </a:lvl7pPr>
            <a:lvl8pPr marL="2438522" lvl="7" indent="-228611" algn="l">
              <a:spcBef>
                <a:spcPts val="240"/>
              </a:spcBef>
              <a:spcAft>
                <a:spcPts val="0"/>
              </a:spcAft>
              <a:buClr>
                <a:schemeClr val="dk1"/>
              </a:buClr>
              <a:buSzPts val="1800"/>
              <a:buChar char="•"/>
              <a:defRPr/>
            </a:lvl8pPr>
            <a:lvl9pPr marL="2743337" lvl="8" indent="-228611" algn="l">
              <a:spcBef>
                <a:spcPts val="240"/>
              </a:spcBef>
              <a:spcAft>
                <a:spcPts val="0"/>
              </a:spcAft>
              <a:buClr>
                <a:schemeClr val="dk1"/>
              </a:buClr>
              <a:buSzPts val="1800"/>
              <a:buChar char="•"/>
              <a:defRPr/>
            </a:lvl9pPr>
          </a:lstStyle>
          <a:p>
            <a:endParaRPr/>
          </a:p>
        </p:txBody>
      </p:sp>
      <p:pic>
        <p:nvPicPr>
          <p:cNvPr id="18" name="Google Shape;18;p23" descr="A book and globe on a shelf&#10;&#10;AI-generated content may be incorrect."/>
          <p:cNvPicPr preferRelativeResize="0"/>
          <p:nvPr/>
        </p:nvPicPr>
        <p:blipFill rotWithShape="1">
          <a:blip r:embed="rId2">
            <a:alphaModFix/>
          </a:blip>
          <a:srcRect/>
          <a:stretch/>
        </p:blipFill>
        <p:spPr>
          <a:xfrm>
            <a:off x="3911601" y="261563"/>
            <a:ext cx="4150007" cy="2854419"/>
          </a:xfrm>
          <a:prstGeom prst="rect">
            <a:avLst/>
          </a:prstGeom>
          <a:noFill/>
          <a:ln>
            <a:noFill/>
          </a:ln>
        </p:spPr>
      </p:pic>
    </p:spTree>
    <p:extLst>
      <p:ext uri="{BB962C8B-B14F-4D97-AF65-F5344CB8AC3E}">
        <p14:creationId xmlns:p14="http://schemas.microsoft.com/office/powerpoint/2010/main" val="6309884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_Blue">
  <p:cSld name="Section Header_Blue">
    <p:bg>
      <p:bgPr>
        <a:solidFill>
          <a:schemeClr val="dk2"/>
        </a:solidFill>
        <a:effectLst/>
      </p:bgPr>
    </p:bg>
    <p:spTree>
      <p:nvGrpSpPr>
        <p:cNvPr id="1" name="Shape 19"/>
        <p:cNvGrpSpPr/>
        <p:nvPr/>
      </p:nvGrpSpPr>
      <p:grpSpPr>
        <a:xfrm>
          <a:off x="0" y="0"/>
          <a:ext cx="0" cy="0"/>
          <a:chOff x="0" y="0"/>
          <a:chExt cx="0" cy="0"/>
        </a:xfrm>
      </p:grpSpPr>
      <p:sp>
        <p:nvSpPr>
          <p:cNvPr id="20" name="Google Shape;20;p24"/>
          <p:cNvSpPr txBox="1">
            <a:spLocks noGrp="1"/>
          </p:cNvSpPr>
          <p:nvPr>
            <p:ph type="title"/>
          </p:nvPr>
        </p:nvSpPr>
        <p:spPr>
          <a:xfrm>
            <a:off x="481542" y="2937934"/>
            <a:ext cx="5181600" cy="90805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lt1"/>
              </a:buClr>
              <a:buSzPts val="4000"/>
              <a:buFont typeface="Georgia"/>
              <a:buNone/>
              <a:defRPr sz="2667" b="1" cap="none">
                <a:solidFill>
                  <a:schemeClr val="lt1"/>
                </a:solidFill>
                <a:latin typeface="Georgia"/>
                <a:ea typeface="Georgia"/>
                <a:cs typeface="Georgia"/>
                <a:sym typeface="Georgi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24"/>
          <p:cNvSpPr txBox="1">
            <a:spLocks noGrp="1"/>
          </p:cNvSpPr>
          <p:nvPr>
            <p:ph type="body" idx="1"/>
          </p:nvPr>
        </p:nvSpPr>
        <p:spPr>
          <a:xfrm>
            <a:off x="481542" y="1937809"/>
            <a:ext cx="5181600" cy="1000125"/>
          </a:xfrm>
          <a:prstGeom prst="rect">
            <a:avLst/>
          </a:prstGeom>
          <a:noFill/>
          <a:ln>
            <a:noFill/>
          </a:ln>
        </p:spPr>
        <p:txBody>
          <a:bodyPr spcFirstLastPara="1" wrap="square" lIns="91425" tIns="45700" rIns="91425" bIns="45700" anchor="b" anchorCtr="0">
            <a:normAutofit/>
          </a:bodyPr>
          <a:lstStyle>
            <a:lvl1pPr marL="304815" lvl="0" indent="-152408" algn="l">
              <a:spcBef>
                <a:spcPts val="320"/>
              </a:spcBef>
              <a:spcAft>
                <a:spcPts val="0"/>
              </a:spcAft>
              <a:buClr>
                <a:schemeClr val="lt1"/>
              </a:buClr>
              <a:buSzPts val="2400"/>
              <a:buNone/>
              <a:defRPr sz="1600">
                <a:solidFill>
                  <a:schemeClr val="lt1"/>
                </a:solidFill>
              </a:defRPr>
            </a:lvl1pPr>
            <a:lvl2pPr marL="609630" lvl="1" indent="-152408" algn="l">
              <a:spcBef>
                <a:spcPts val="240"/>
              </a:spcBef>
              <a:spcAft>
                <a:spcPts val="0"/>
              </a:spcAft>
              <a:buClr>
                <a:srgbClr val="88A6A6"/>
              </a:buClr>
              <a:buSzPts val="1800"/>
              <a:buNone/>
              <a:defRPr sz="1200">
                <a:solidFill>
                  <a:srgbClr val="88A6A6"/>
                </a:solidFill>
              </a:defRPr>
            </a:lvl2pPr>
            <a:lvl3pPr marL="914446" lvl="2" indent="-152408" algn="l">
              <a:spcBef>
                <a:spcPts val="213"/>
              </a:spcBef>
              <a:spcAft>
                <a:spcPts val="0"/>
              </a:spcAft>
              <a:buClr>
                <a:srgbClr val="88A6A6"/>
              </a:buClr>
              <a:buSzPts val="1600"/>
              <a:buNone/>
              <a:defRPr sz="1067">
                <a:solidFill>
                  <a:srgbClr val="88A6A6"/>
                </a:solidFill>
              </a:defRPr>
            </a:lvl3pPr>
            <a:lvl4pPr marL="1219261" lvl="3" indent="-152408" algn="l">
              <a:spcBef>
                <a:spcPts val="187"/>
              </a:spcBef>
              <a:spcAft>
                <a:spcPts val="0"/>
              </a:spcAft>
              <a:buClr>
                <a:srgbClr val="88A6A6"/>
              </a:buClr>
              <a:buSzPts val="1400"/>
              <a:buNone/>
              <a:defRPr sz="933">
                <a:solidFill>
                  <a:srgbClr val="88A6A6"/>
                </a:solidFill>
              </a:defRPr>
            </a:lvl4pPr>
            <a:lvl5pPr marL="1524076" lvl="4" indent="-152408" algn="l">
              <a:spcBef>
                <a:spcPts val="187"/>
              </a:spcBef>
              <a:spcAft>
                <a:spcPts val="0"/>
              </a:spcAft>
              <a:buClr>
                <a:srgbClr val="88A6A6"/>
              </a:buClr>
              <a:buSzPts val="1400"/>
              <a:buNone/>
              <a:defRPr sz="933">
                <a:solidFill>
                  <a:srgbClr val="88A6A6"/>
                </a:solidFill>
              </a:defRPr>
            </a:lvl5pPr>
            <a:lvl6pPr marL="1828891" lvl="5" indent="-152408" algn="l">
              <a:spcBef>
                <a:spcPts val="187"/>
              </a:spcBef>
              <a:spcAft>
                <a:spcPts val="0"/>
              </a:spcAft>
              <a:buClr>
                <a:srgbClr val="88A6A6"/>
              </a:buClr>
              <a:buSzPts val="1400"/>
              <a:buNone/>
              <a:defRPr sz="933">
                <a:solidFill>
                  <a:srgbClr val="88A6A6"/>
                </a:solidFill>
              </a:defRPr>
            </a:lvl6pPr>
            <a:lvl7pPr marL="2133707" lvl="6" indent="-152408" algn="l">
              <a:spcBef>
                <a:spcPts val="187"/>
              </a:spcBef>
              <a:spcAft>
                <a:spcPts val="0"/>
              </a:spcAft>
              <a:buClr>
                <a:srgbClr val="88A6A6"/>
              </a:buClr>
              <a:buSzPts val="1400"/>
              <a:buNone/>
              <a:defRPr sz="933">
                <a:solidFill>
                  <a:srgbClr val="88A6A6"/>
                </a:solidFill>
              </a:defRPr>
            </a:lvl7pPr>
            <a:lvl8pPr marL="2438522" lvl="7" indent="-152408" algn="l">
              <a:spcBef>
                <a:spcPts val="187"/>
              </a:spcBef>
              <a:spcAft>
                <a:spcPts val="0"/>
              </a:spcAft>
              <a:buClr>
                <a:srgbClr val="88A6A6"/>
              </a:buClr>
              <a:buSzPts val="1400"/>
              <a:buNone/>
              <a:defRPr sz="933">
                <a:solidFill>
                  <a:srgbClr val="88A6A6"/>
                </a:solidFill>
              </a:defRPr>
            </a:lvl8pPr>
            <a:lvl9pPr marL="2743337" lvl="8" indent="-152408" algn="l">
              <a:spcBef>
                <a:spcPts val="187"/>
              </a:spcBef>
              <a:spcAft>
                <a:spcPts val="0"/>
              </a:spcAft>
              <a:buClr>
                <a:srgbClr val="88A6A6"/>
              </a:buClr>
              <a:buSzPts val="1400"/>
              <a:buNone/>
              <a:defRPr sz="933">
                <a:solidFill>
                  <a:srgbClr val="88A6A6"/>
                </a:solidFill>
              </a:defRPr>
            </a:lvl9pPr>
          </a:lstStyle>
          <a:p>
            <a:endParaRPr/>
          </a:p>
        </p:txBody>
      </p:sp>
      <p:sp>
        <p:nvSpPr>
          <p:cNvPr id="22" name="Google Shape;22;p24"/>
          <p:cNvSpPr>
            <a:spLocks noGrp="1"/>
          </p:cNvSpPr>
          <p:nvPr>
            <p:ph type="pic" idx="2"/>
          </p:nvPr>
        </p:nvSpPr>
        <p:spPr>
          <a:xfrm>
            <a:off x="6858000" y="0"/>
            <a:ext cx="5334000" cy="6858000"/>
          </a:xfrm>
          <a:prstGeom prst="rect">
            <a:avLst/>
          </a:prstGeom>
          <a:noFill/>
          <a:ln>
            <a:noFill/>
          </a:ln>
        </p:spPr>
      </p:sp>
    </p:spTree>
    <p:extLst>
      <p:ext uri="{BB962C8B-B14F-4D97-AF65-F5344CB8AC3E}">
        <p14:creationId xmlns:p14="http://schemas.microsoft.com/office/powerpoint/2010/main" val="4126949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Content_Pink" type="obj">
  <p:cSld name="Title and Content_Pink">
    <p:bg>
      <p:bgPr>
        <a:solidFill>
          <a:schemeClr val="lt2"/>
        </a:solidFill>
        <a:effectLst/>
      </p:bgPr>
    </p:bg>
    <p:spTree>
      <p:nvGrpSpPr>
        <p:cNvPr id="1" name="Shape 23"/>
        <p:cNvGrpSpPr/>
        <p:nvPr/>
      </p:nvGrpSpPr>
      <p:grpSpPr>
        <a:xfrm>
          <a:off x="0" y="0"/>
          <a:ext cx="0" cy="0"/>
          <a:chOff x="0" y="0"/>
          <a:chExt cx="0" cy="0"/>
        </a:xfrm>
      </p:grpSpPr>
      <p:sp>
        <p:nvSpPr>
          <p:cNvPr id="24" name="Google Shape;24;p25"/>
          <p:cNvSpPr txBox="1">
            <a:spLocks noGrp="1"/>
          </p:cNvSpPr>
          <p:nvPr>
            <p:ph type="body" idx="1"/>
          </p:nvPr>
        </p:nvSpPr>
        <p:spPr>
          <a:xfrm>
            <a:off x="711201" y="1752600"/>
            <a:ext cx="10769599" cy="4267200"/>
          </a:xfrm>
          <a:prstGeom prst="rect">
            <a:avLst/>
          </a:prstGeom>
          <a:noFill/>
          <a:ln>
            <a:noFill/>
          </a:ln>
        </p:spPr>
        <p:txBody>
          <a:bodyPr spcFirstLastPara="1" wrap="square" lIns="91425" tIns="45700" rIns="91425" bIns="45700" anchor="t" anchorCtr="0">
            <a:normAutofit/>
          </a:bodyPr>
          <a:lstStyle>
            <a:lvl1pPr marL="304815" lvl="0" indent="-287881" algn="l">
              <a:spcBef>
                <a:spcPts val="427"/>
              </a:spcBef>
              <a:spcAft>
                <a:spcPts val="0"/>
              </a:spcAft>
              <a:buClr>
                <a:srgbClr val="2B1803"/>
              </a:buClr>
              <a:buSzPts val="3200"/>
              <a:buChar char="•"/>
              <a:defRPr>
                <a:latin typeface="Arial"/>
                <a:ea typeface="Arial"/>
                <a:cs typeface="Arial"/>
                <a:sym typeface="Arial"/>
              </a:defRPr>
            </a:lvl1pPr>
            <a:lvl2pPr marL="609630" lvl="1" indent="-270947" algn="l">
              <a:spcBef>
                <a:spcPts val="373"/>
              </a:spcBef>
              <a:spcAft>
                <a:spcPts val="0"/>
              </a:spcAft>
              <a:buClr>
                <a:srgbClr val="2B1803"/>
              </a:buClr>
              <a:buSzPts val="2800"/>
              <a:buChar char="–"/>
              <a:defRPr>
                <a:latin typeface="Arial"/>
                <a:ea typeface="Arial"/>
                <a:cs typeface="Arial"/>
                <a:sym typeface="Arial"/>
              </a:defRPr>
            </a:lvl2pPr>
            <a:lvl3pPr marL="914446" lvl="2" indent="-254013" algn="l">
              <a:spcBef>
                <a:spcPts val="320"/>
              </a:spcBef>
              <a:spcAft>
                <a:spcPts val="0"/>
              </a:spcAft>
              <a:buClr>
                <a:srgbClr val="2B1803"/>
              </a:buClr>
              <a:buSzPts val="2400"/>
              <a:buChar char="•"/>
              <a:defRPr>
                <a:latin typeface="Arial"/>
                <a:ea typeface="Arial"/>
                <a:cs typeface="Arial"/>
                <a:sym typeface="Arial"/>
              </a:defRPr>
            </a:lvl3pPr>
            <a:lvl4pPr marL="1219261" lvl="3" indent="-237079" algn="l">
              <a:spcBef>
                <a:spcPts val="267"/>
              </a:spcBef>
              <a:spcAft>
                <a:spcPts val="0"/>
              </a:spcAft>
              <a:buClr>
                <a:srgbClr val="2B1803"/>
              </a:buClr>
              <a:buSzPts val="2000"/>
              <a:buChar char="–"/>
              <a:defRPr>
                <a:latin typeface="Arial"/>
                <a:ea typeface="Arial"/>
                <a:cs typeface="Arial"/>
                <a:sym typeface="Arial"/>
              </a:defRPr>
            </a:lvl4pPr>
            <a:lvl5pPr marL="1524076" lvl="4" indent="-237079" algn="l">
              <a:spcBef>
                <a:spcPts val="267"/>
              </a:spcBef>
              <a:spcAft>
                <a:spcPts val="0"/>
              </a:spcAft>
              <a:buClr>
                <a:srgbClr val="2B1803"/>
              </a:buClr>
              <a:buSzPts val="2000"/>
              <a:buChar char="»"/>
              <a:defRPr>
                <a:latin typeface="Arial"/>
                <a:ea typeface="Arial"/>
                <a:cs typeface="Arial"/>
                <a:sym typeface="Arial"/>
              </a:defRPr>
            </a:lvl5pPr>
            <a:lvl6pPr marL="1828891" lvl="5" indent="-228611" algn="l">
              <a:spcBef>
                <a:spcPts val="240"/>
              </a:spcBef>
              <a:spcAft>
                <a:spcPts val="0"/>
              </a:spcAft>
              <a:buClr>
                <a:schemeClr val="dk1"/>
              </a:buClr>
              <a:buSzPts val="1800"/>
              <a:buChar char="•"/>
              <a:defRPr/>
            </a:lvl6pPr>
            <a:lvl7pPr marL="2133707" lvl="6" indent="-228611" algn="l">
              <a:spcBef>
                <a:spcPts val="240"/>
              </a:spcBef>
              <a:spcAft>
                <a:spcPts val="0"/>
              </a:spcAft>
              <a:buClr>
                <a:schemeClr val="dk1"/>
              </a:buClr>
              <a:buSzPts val="1800"/>
              <a:buChar char="•"/>
              <a:defRPr/>
            </a:lvl7pPr>
            <a:lvl8pPr marL="2438522" lvl="7" indent="-228611" algn="l">
              <a:spcBef>
                <a:spcPts val="240"/>
              </a:spcBef>
              <a:spcAft>
                <a:spcPts val="0"/>
              </a:spcAft>
              <a:buClr>
                <a:schemeClr val="dk1"/>
              </a:buClr>
              <a:buSzPts val="1800"/>
              <a:buChar char="•"/>
              <a:defRPr/>
            </a:lvl8pPr>
            <a:lvl9pPr marL="2743337" lvl="8" indent="-228611" algn="l">
              <a:spcBef>
                <a:spcPts val="240"/>
              </a:spcBef>
              <a:spcAft>
                <a:spcPts val="0"/>
              </a:spcAft>
              <a:buClr>
                <a:schemeClr val="dk1"/>
              </a:buClr>
              <a:buSzPts val="1800"/>
              <a:buChar char="•"/>
              <a:defRPr/>
            </a:lvl9pPr>
          </a:lstStyle>
          <a:p>
            <a:endParaRPr/>
          </a:p>
        </p:txBody>
      </p:sp>
      <p:sp>
        <p:nvSpPr>
          <p:cNvPr id="25" name="Google Shape;25;p25"/>
          <p:cNvSpPr/>
          <p:nvPr/>
        </p:nvSpPr>
        <p:spPr>
          <a:xfrm>
            <a:off x="0" y="0"/>
            <a:ext cx="12192000" cy="1155479"/>
          </a:xfrm>
          <a:prstGeom prst="rect">
            <a:avLst/>
          </a:prstGeom>
          <a:solidFill>
            <a:schemeClr val="dk1"/>
          </a:solidFill>
          <a:ln>
            <a:noFill/>
          </a:ln>
        </p:spPr>
        <p:txBody>
          <a:bodyPr spcFirstLastPara="1" wrap="square" lIns="60950" tIns="30467" rIns="60950" bIns="30467" anchor="ctr" anchorCtr="0">
            <a:noAutofit/>
          </a:bodyPr>
          <a:lstStyle/>
          <a:p>
            <a:pPr marL="0" marR="0" lvl="0" indent="0" algn="ctr" rtl="0">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26" name="Google Shape;26;p25"/>
          <p:cNvSpPr txBox="1">
            <a:spLocks noGrp="1"/>
          </p:cNvSpPr>
          <p:nvPr>
            <p:ph type="title"/>
          </p:nvPr>
        </p:nvSpPr>
        <p:spPr>
          <a:xfrm>
            <a:off x="423081" y="196739"/>
            <a:ext cx="5486400" cy="7620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4400"/>
              <a:buFont typeface="Arial"/>
              <a:buNone/>
              <a:defRPr b="1">
                <a:solidFill>
                  <a:schemeClr val="l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27" name="Google Shape;27;p25" descr="A pink flowers in a vase&#10;&#10;AI-generated content may be incorrect."/>
          <p:cNvPicPr preferRelativeResize="0"/>
          <p:nvPr/>
        </p:nvPicPr>
        <p:blipFill rotWithShape="1">
          <a:blip r:embed="rId2">
            <a:alphaModFix/>
          </a:blip>
          <a:srcRect/>
          <a:stretch/>
        </p:blipFill>
        <p:spPr>
          <a:xfrm>
            <a:off x="10541001" y="4648200"/>
            <a:ext cx="965199" cy="2043123"/>
          </a:xfrm>
          <a:prstGeom prst="rect">
            <a:avLst/>
          </a:prstGeom>
          <a:noFill/>
          <a:ln>
            <a:noFill/>
          </a:ln>
        </p:spPr>
      </p:pic>
      <p:pic>
        <p:nvPicPr>
          <p:cNvPr id="28" name="Google Shape;28;p25" descr="A yellow flowers in a vase&#10;&#10;AI-generated content may be incorrect."/>
          <p:cNvPicPr preferRelativeResize="0"/>
          <p:nvPr/>
        </p:nvPicPr>
        <p:blipFill rotWithShape="1">
          <a:blip r:embed="rId3">
            <a:alphaModFix/>
          </a:blip>
          <a:srcRect/>
          <a:stretch/>
        </p:blipFill>
        <p:spPr>
          <a:xfrm>
            <a:off x="11023600" y="5129257"/>
            <a:ext cx="702793" cy="1487665"/>
          </a:xfrm>
          <a:prstGeom prst="rect">
            <a:avLst/>
          </a:prstGeom>
          <a:noFill/>
          <a:ln>
            <a:noFill/>
          </a:ln>
        </p:spPr>
      </p:pic>
    </p:spTree>
    <p:extLst>
      <p:ext uri="{BB962C8B-B14F-4D97-AF65-F5344CB8AC3E}">
        <p14:creationId xmlns:p14="http://schemas.microsoft.com/office/powerpoint/2010/main" val="2229872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image">
    <p:bg>
      <p:bgPr>
        <a:gradFill>
          <a:gsLst>
            <a:gs pos="100000">
              <a:schemeClr val="accent4"/>
            </a:gs>
            <a:gs pos="0">
              <a:schemeClr val="accent2"/>
            </a:gs>
          </a:gsLst>
          <a:lin ang="81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9F227-D21C-48B3-828A-6BFA9585E82F}"/>
              </a:ext>
            </a:extLst>
          </p:cNvPr>
          <p:cNvSpPr>
            <a:spLocks noGrp="1"/>
          </p:cNvSpPr>
          <p:nvPr>
            <p:ph type="title" hasCustomPrompt="1"/>
          </p:nvPr>
        </p:nvSpPr>
        <p:spPr>
          <a:xfrm>
            <a:off x="5116544" y="614202"/>
            <a:ext cx="5918072" cy="2276856"/>
          </a:xfrm>
        </p:spPr>
        <p:txBody>
          <a:bodyPr lIns="0" tIns="0" rIns="0" bIns="0" anchor="b"/>
          <a:lstStyle>
            <a:lvl1pPr algn="r">
              <a:lnSpc>
                <a:spcPts val="4000"/>
              </a:lnSpc>
              <a:defRPr sz="4000" b="1" cap="all" spc="0" baseline="0">
                <a:solidFill>
                  <a:schemeClr val="bg1"/>
                </a:solidFill>
              </a:defRPr>
            </a:lvl1pPr>
          </a:lstStyle>
          <a:p>
            <a:r>
              <a:rPr lang="en-US"/>
              <a:t>Click to add title</a:t>
            </a:r>
          </a:p>
        </p:txBody>
      </p:sp>
      <p:sp>
        <p:nvSpPr>
          <p:cNvPr id="8" name="Slide Number Placeholder 7">
            <a:extLst>
              <a:ext uri="{FF2B5EF4-FFF2-40B4-BE49-F238E27FC236}">
                <a16:creationId xmlns:a16="http://schemas.microsoft.com/office/drawing/2014/main" id="{1C738AB3-8054-6E21-C34C-36AF3A31AC4E}"/>
              </a:ext>
            </a:extLst>
          </p:cNvPr>
          <p:cNvSpPr>
            <a:spLocks noGrp="1"/>
          </p:cNvSpPr>
          <p:nvPr>
            <p:ph type="sldNum" sz="quarter" idx="20"/>
          </p:nvPr>
        </p:nvSpPr>
        <p:spPr/>
        <p:txBody>
          <a:bodyPr/>
          <a:lstStyle>
            <a:lvl1pPr>
              <a:defRPr>
                <a:solidFill>
                  <a:schemeClr val="bg1"/>
                </a:solidFill>
              </a:defRPr>
            </a:lvl1pPr>
          </a:lstStyle>
          <a:p>
            <a:fld id="{D8DA9DAA-006C-4F4B-980E-E3DF019B24E2}" type="slidenum">
              <a:rPr lang="en-US" smtClean="0"/>
              <a:pPr/>
              <a:t>‹#›</a:t>
            </a:fld>
            <a:endParaRPr lang="en-US"/>
          </a:p>
        </p:txBody>
      </p:sp>
      <p:sp>
        <p:nvSpPr>
          <p:cNvPr id="19" name="Picture Placeholder 18">
            <a:extLst>
              <a:ext uri="{FF2B5EF4-FFF2-40B4-BE49-F238E27FC236}">
                <a16:creationId xmlns:a16="http://schemas.microsoft.com/office/drawing/2014/main" id="{34120D15-E48C-4FBE-BB95-24DB36D9F458}"/>
              </a:ext>
            </a:extLst>
          </p:cNvPr>
          <p:cNvSpPr>
            <a:spLocks noGrp="1"/>
          </p:cNvSpPr>
          <p:nvPr>
            <p:ph type="pic" sz="quarter" idx="14" hasCustomPrompt="1"/>
          </p:nvPr>
        </p:nvSpPr>
        <p:spPr>
          <a:xfrm>
            <a:off x="1280160"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tIns="914400" anchor="t">
            <a:noAutofit/>
          </a:bodyPr>
          <a:lstStyle>
            <a:lvl1pPr algn="ctr">
              <a:buNone/>
              <a:defRPr sz="1600" b="1">
                <a:solidFill>
                  <a:schemeClr val="bg1"/>
                </a:solidFill>
              </a:defRPr>
            </a:lvl1pPr>
          </a:lstStyle>
          <a:p>
            <a:r>
              <a:rPr lang="en-US"/>
              <a:t>Click to add picture</a:t>
            </a:r>
          </a:p>
        </p:txBody>
      </p:sp>
      <p:sp>
        <p:nvSpPr>
          <p:cNvPr id="4" name="Text Placeholder 3">
            <a:extLst>
              <a:ext uri="{FF2B5EF4-FFF2-40B4-BE49-F238E27FC236}">
                <a16:creationId xmlns:a16="http://schemas.microsoft.com/office/drawing/2014/main" id="{94FD1B85-4BEF-C1C1-5619-B82E9E44A9F8}"/>
              </a:ext>
            </a:extLst>
          </p:cNvPr>
          <p:cNvSpPr>
            <a:spLocks noGrp="1"/>
          </p:cNvSpPr>
          <p:nvPr>
            <p:ph type="body" sz="quarter" idx="17"/>
          </p:nvPr>
        </p:nvSpPr>
        <p:spPr>
          <a:xfrm>
            <a:off x="5116548" y="3161752"/>
            <a:ext cx="5918068" cy="3144965"/>
          </a:xfrm>
        </p:spPr>
        <p:txBody>
          <a:bodyPr lIns="0" tIns="0" rIns="0" bIns="0">
            <a:normAutofit/>
          </a:bodyPr>
          <a:lstStyle>
            <a:lvl1pPr marL="0" indent="0" algn="r">
              <a:spcBef>
                <a:spcPts val="1200"/>
              </a:spcBef>
              <a:buNone/>
              <a:defRPr sz="2400">
                <a:solidFill>
                  <a:schemeClr val="bg1"/>
                </a:solidFill>
              </a:defRPr>
            </a:lvl1pPr>
            <a:lvl2pPr marL="457200" indent="0" algn="r">
              <a:spcBef>
                <a:spcPts val="1200"/>
              </a:spcBef>
              <a:buNone/>
              <a:defRPr sz="2400">
                <a:solidFill>
                  <a:schemeClr val="bg1"/>
                </a:solidFill>
              </a:defRPr>
            </a:lvl2pPr>
            <a:lvl3pPr marL="914400" indent="0" algn="r">
              <a:spcBef>
                <a:spcPts val="1200"/>
              </a:spcBef>
              <a:buNone/>
              <a:defRPr sz="2400">
                <a:solidFill>
                  <a:schemeClr val="bg1"/>
                </a:solidFill>
              </a:defRPr>
            </a:lvl3pPr>
            <a:lvl4pPr marL="1371600" indent="0" algn="r">
              <a:spcBef>
                <a:spcPts val="1200"/>
              </a:spcBef>
              <a:buNone/>
              <a:defRPr sz="2400">
                <a:solidFill>
                  <a:schemeClr val="bg1"/>
                </a:solidFill>
              </a:defRPr>
            </a:lvl4pPr>
            <a:lvl5pPr marL="1828800" indent="0" algn="r">
              <a:buNone/>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4" name="Straight Connector 13">
            <a:extLst>
              <a:ext uri="{FF2B5EF4-FFF2-40B4-BE49-F238E27FC236}">
                <a16:creationId xmlns:a16="http://schemas.microsoft.com/office/drawing/2014/main" id="{13AE7F8D-AE68-4A83-BAB5-3A97D473CE3C}"/>
              </a:ext>
              <a:ext uri="{C183D7F6-B498-43B3-948B-1728B52AA6E4}">
                <adec:decorative xmlns:adec="http://schemas.microsoft.com/office/drawing/2017/decorative" val="1"/>
              </a:ext>
            </a:extLst>
          </p:cNvPr>
          <p:cNvCxnSpPr>
            <a:cxnSpLocks/>
          </p:cNvCxnSpPr>
          <p:nvPr userDrawn="1"/>
        </p:nvCxnSpPr>
        <p:spPr>
          <a:xfrm>
            <a:off x="740664" y="1371600"/>
            <a:ext cx="0" cy="548640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1" name="Graphic 12">
            <a:extLst>
              <a:ext uri="{FF2B5EF4-FFF2-40B4-BE49-F238E27FC236}">
                <a16:creationId xmlns:a16="http://schemas.microsoft.com/office/drawing/2014/main" id="{EA1B6985-3E5A-40F4-9268-D4AB3BBF8C91}"/>
              </a:ext>
              <a:ext uri="{C183D7F6-B498-43B3-948B-1728B52AA6E4}">
                <adec:decorative xmlns:adec="http://schemas.microsoft.com/office/drawing/2017/decorative" val="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a:p>
        </p:txBody>
      </p:sp>
      <p:sp>
        <p:nvSpPr>
          <p:cNvPr id="13" name="Graphic 13">
            <a:extLst>
              <a:ext uri="{FF2B5EF4-FFF2-40B4-BE49-F238E27FC236}">
                <a16:creationId xmlns:a16="http://schemas.microsoft.com/office/drawing/2014/main" id="{338BC906-9D03-4280-85E8-21A81BC21D73}"/>
              </a:ext>
              <a:ext uri="{C183D7F6-B498-43B3-948B-1728B52AA6E4}">
                <adec:decorative xmlns:adec="http://schemas.microsoft.com/office/drawing/2017/decorative" val="1"/>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a:p>
        </p:txBody>
      </p:sp>
      <p:sp>
        <p:nvSpPr>
          <p:cNvPr id="17" name="Graphic 15">
            <a:extLst>
              <a:ext uri="{FF2B5EF4-FFF2-40B4-BE49-F238E27FC236}">
                <a16:creationId xmlns:a16="http://schemas.microsoft.com/office/drawing/2014/main" id="{C5C06D53-C9F6-47E8-BFE1-B8193A1AED8B}"/>
              </a:ext>
              <a:ext uri="{C183D7F6-B498-43B3-948B-1728B52AA6E4}">
                <adec:decorative xmlns:adec="http://schemas.microsoft.com/office/drawing/2017/decorative" val="1"/>
              </a:ext>
            </a:extLst>
          </p:cNvPr>
          <p:cNvSpPr/>
          <p:nvPr userDrawn="1"/>
        </p:nvSpPr>
        <p:spPr>
          <a:xfrm>
            <a:off x="1652402"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a:p>
        </p:txBody>
      </p:sp>
      <p:sp>
        <p:nvSpPr>
          <p:cNvPr id="7" name="Footer Placeholder 6">
            <a:extLst>
              <a:ext uri="{FF2B5EF4-FFF2-40B4-BE49-F238E27FC236}">
                <a16:creationId xmlns:a16="http://schemas.microsoft.com/office/drawing/2014/main" id="{CE9872E9-2F0D-2FEB-0974-F0BBBC5E0331}"/>
              </a:ext>
            </a:extLst>
          </p:cNvPr>
          <p:cNvSpPr>
            <a:spLocks noGrp="1"/>
          </p:cNvSpPr>
          <p:nvPr>
            <p:ph type="ftr" sz="quarter" idx="19"/>
          </p:nvPr>
        </p:nvSpPr>
        <p:spPr>
          <a:xfrm>
            <a:off x="7238999" y="6356350"/>
            <a:ext cx="3795615" cy="365125"/>
          </a:xfrm>
        </p:spPr>
        <p:txBody>
          <a:bodyPr/>
          <a:lstStyle>
            <a:lvl1pPr>
              <a:defRPr>
                <a:solidFill>
                  <a:schemeClr val="bg1"/>
                </a:solidFill>
              </a:defRPr>
            </a:lvl1pPr>
          </a:lstStyle>
          <a:p>
            <a:endParaRPr lang="en-US"/>
          </a:p>
        </p:txBody>
      </p:sp>
    </p:spTree>
    <p:extLst>
      <p:ext uri="{BB962C8B-B14F-4D97-AF65-F5344CB8AC3E}">
        <p14:creationId xmlns:p14="http://schemas.microsoft.com/office/powerpoint/2010/main" val="24907687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Content_Blue">
  <p:cSld name="Title and Content_Blue">
    <p:spTree>
      <p:nvGrpSpPr>
        <p:cNvPr id="1" name="Shape 29"/>
        <p:cNvGrpSpPr/>
        <p:nvPr/>
      </p:nvGrpSpPr>
      <p:grpSpPr>
        <a:xfrm>
          <a:off x="0" y="0"/>
          <a:ext cx="0" cy="0"/>
          <a:chOff x="0" y="0"/>
          <a:chExt cx="0" cy="0"/>
        </a:xfrm>
      </p:grpSpPr>
      <p:sp>
        <p:nvSpPr>
          <p:cNvPr id="30" name="Google Shape;30;p26"/>
          <p:cNvSpPr txBox="1">
            <a:spLocks noGrp="1"/>
          </p:cNvSpPr>
          <p:nvPr>
            <p:ph type="body" idx="1"/>
          </p:nvPr>
        </p:nvSpPr>
        <p:spPr>
          <a:xfrm>
            <a:off x="711201" y="1752600"/>
            <a:ext cx="10769599" cy="4267200"/>
          </a:xfrm>
          <a:prstGeom prst="rect">
            <a:avLst/>
          </a:prstGeom>
          <a:noFill/>
          <a:ln>
            <a:noFill/>
          </a:ln>
        </p:spPr>
        <p:txBody>
          <a:bodyPr spcFirstLastPara="1" wrap="square" lIns="91425" tIns="45700" rIns="91425" bIns="45700" anchor="t" anchorCtr="0">
            <a:normAutofit/>
          </a:bodyPr>
          <a:lstStyle>
            <a:lvl1pPr marL="304815" lvl="0" indent="-287881" algn="l">
              <a:spcBef>
                <a:spcPts val="427"/>
              </a:spcBef>
              <a:spcAft>
                <a:spcPts val="0"/>
              </a:spcAft>
              <a:buClr>
                <a:srgbClr val="2B1803"/>
              </a:buClr>
              <a:buSzPts val="3200"/>
              <a:buChar char="•"/>
              <a:defRPr>
                <a:solidFill>
                  <a:srgbClr val="2B1803"/>
                </a:solidFill>
                <a:latin typeface="Arial"/>
                <a:ea typeface="Arial"/>
                <a:cs typeface="Arial"/>
                <a:sym typeface="Arial"/>
              </a:defRPr>
            </a:lvl1pPr>
            <a:lvl2pPr marL="609630" lvl="1" indent="-270947" algn="l">
              <a:spcBef>
                <a:spcPts val="373"/>
              </a:spcBef>
              <a:spcAft>
                <a:spcPts val="0"/>
              </a:spcAft>
              <a:buClr>
                <a:srgbClr val="2B1803"/>
              </a:buClr>
              <a:buSzPts val="2800"/>
              <a:buChar char="–"/>
              <a:defRPr>
                <a:solidFill>
                  <a:srgbClr val="2B1803"/>
                </a:solidFill>
                <a:latin typeface="Arial"/>
                <a:ea typeface="Arial"/>
                <a:cs typeface="Arial"/>
                <a:sym typeface="Arial"/>
              </a:defRPr>
            </a:lvl2pPr>
            <a:lvl3pPr marL="914446" lvl="2" indent="-254013" algn="l">
              <a:spcBef>
                <a:spcPts val="320"/>
              </a:spcBef>
              <a:spcAft>
                <a:spcPts val="0"/>
              </a:spcAft>
              <a:buClr>
                <a:srgbClr val="2B1803"/>
              </a:buClr>
              <a:buSzPts val="2400"/>
              <a:buChar char="•"/>
              <a:defRPr>
                <a:solidFill>
                  <a:srgbClr val="2B1803"/>
                </a:solidFill>
                <a:latin typeface="Arial"/>
                <a:ea typeface="Arial"/>
                <a:cs typeface="Arial"/>
                <a:sym typeface="Arial"/>
              </a:defRPr>
            </a:lvl3pPr>
            <a:lvl4pPr marL="1219261" lvl="3" indent="-237079" algn="l">
              <a:spcBef>
                <a:spcPts val="267"/>
              </a:spcBef>
              <a:spcAft>
                <a:spcPts val="0"/>
              </a:spcAft>
              <a:buClr>
                <a:srgbClr val="2B1803"/>
              </a:buClr>
              <a:buSzPts val="2000"/>
              <a:buChar char="–"/>
              <a:defRPr>
                <a:solidFill>
                  <a:srgbClr val="2B1803"/>
                </a:solidFill>
                <a:latin typeface="Arial"/>
                <a:ea typeface="Arial"/>
                <a:cs typeface="Arial"/>
                <a:sym typeface="Arial"/>
              </a:defRPr>
            </a:lvl4pPr>
            <a:lvl5pPr marL="1524076" lvl="4" indent="-237079" algn="l">
              <a:spcBef>
                <a:spcPts val="267"/>
              </a:spcBef>
              <a:spcAft>
                <a:spcPts val="0"/>
              </a:spcAft>
              <a:buClr>
                <a:srgbClr val="2B1803"/>
              </a:buClr>
              <a:buSzPts val="2000"/>
              <a:buChar char="»"/>
              <a:defRPr>
                <a:solidFill>
                  <a:srgbClr val="2B1803"/>
                </a:solidFill>
                <a:latin typeface="Arial"/>
                <a:ea typeface="Arial"/>
                <a:cs typeface="Arial"/>
                <a:sym typeface="Arial"/>
              </a:defRPr>
            </a:lvl5pPr>
            <a:lvl6pPr marL="1828891" lvl="5" indent="-228611" algn="l">
              <a:spcBef>
                <a:spcPts val="240"/>
              </a:spcBef>
              <a:spcAft>
                <a:spcPts val="0"/>
              </a:spcAft>
              <a:buClr>
                <a:schemeClr val="dk1"/>
              </a:buClr>
              <a:buSzPts val="1800"/>
              <a:buChar char="•"/>
              <a:defRPr/>
            </a:lvl6pPr>
            <a:lvl7pPr marL="2133707" lvl="6" indent="-228611" algn="l">
              <a:spcBef>
                <a:spcPts val="240"/>
              </a:spcBef>
              <a:spcAft>
                <a:spcPts val="0"/>
              </a:spcAft>
              <a:buClr>
                <a:schemeClr val="dk1"/>
              </a:buClr>
              <a:buSzPts val="1800"/>
              <a:buChar char="•"/>
              <a:defRPr/>
            </a:lvl7pPr>
            <a:lvl8pPr marL="2438522" lvl="7" indent="-228611" algn="l">
              <a:spcBef>
                <a:spcPts val="240"/>
              </a:spcBef>
              <a:spcAft>
                <a:spcPts val="0"/>
              </a:spcAft>
              <a:buClr>
                <a:schemeClr val="dk1"/>
              </a:buClr>
              <a:buSzPts val="1800"/>
              <a:buChar char="•"/>
              <a:defRPr/>
            </a:lvl8pPr>
            <a:lvl9pPr marL="2743337" lvl="8" indent="-228611" algn="l">
              <a:spcBef>
                <a:spcPts val="240"/>
              </a:spcBef>
              <a:spcAft>
                <a:spcPts val="0"/>
              </a:spcAft>
              <a:buClr>
                <a:schemeClr val="dk1"/>
              </a:buClr>
              <a:buSzPts val="1800"/>
              <a:buChar char="•"/>
              <a:defRPr/>
            </a:lvl9pPr>
          </a:lstStyle>
          <a:p>
            <a:endParaRPr/>
          </a:p>
        </p:txBody>
      </p:sp>
      <p:sp>
        <p:nvSpPr>
          <p:cNvPr id="31" name="Google Shape;31;p26"/>
          <p:cNvSpPr/>
          <p:nvPr/>
        </p:nvSpPr>
        <p:spPr>
          <a:xfrm>
            <a:off x="0" y="0"/>
            <a:ext cx="12192000" cy="1155479"/>
          </a:xfrm>
          <a:prstGeom prst="rect">
            <a:avLst/>
          </a:prstGeom>
          <a:solidFill>
            <a:schemeClr val="accent3"/>
          </a:solidFill>
          <a:ln w="25400" cap="flat" cmpd="sng">
            <a:solidFill>
              <a:schemeClr val="accent3"/>
            </a:solidFill>
            <a:prstDash val="solid"/>
            <a:round/>
            <a:headEnd type="none" w="sm" len="sm"/>
            <a:tailEnd type="none" w="sm" len="sm"/>
          </a:ln>
        </p:spPr>
        <p:txBody>
          <a:bodyPr spcFirstLastPara="1" wrap="square" lIns="60950" tIns="30467" rIns="60950" bIns="30467" anchor="ctr" anchorCtr="0">
            <a:noAutofit/>
          </a:bodyPr>
          <a:lstStyle/>
          <a:p>
            <a:pPr marL="0" marR="0" lvl="0" indent="0" algn="ctr" rtl="0">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32" name="Google Shape;32;p26"/>
          <p:cNvSpPr txBox="1">
            <a:spLocks noGrp="1"/>
          </p:cNvSpPr>
          <p:nvPr>
            <p:ph type="title"/>
          </p:nvPr>
        </p:nvSpPr>
        <p:spPr>
          <a:xfrm>
            <a:off x="423081" y="196739"/>
            <a:ext cx="5486400" cy="7620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4400"/>
              <a:buFont typeface="Arial"/>
              <a:buNone/>
              <a:defRPr>
                <a:solidFill>
                  <a:schemeClr val="l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33" name="Google Shape;33;p26" descr="A pink flowers in a vase&#10;&#10;AI-generated content may be incorrect."/>
          <p:cNvPicPr preferRelativeResize="0"/>
          <p:nvPr/>
        </p:nvPicPr>
        <p:blipFill rotWithShape="1">
          <a:blip r:embed="rId2">
            <a:alphaModFix/>
          </a:blip>
          <a:srcRect/>
          <a:stretch/>
        </p:blipFill>
        <p:spPr>
          <a:xfrm>
            <a:off x="10541001" y="4648200"/>
            <a:ext cx="965199" cy="2043123"/>
          </a:xfrm>
          <a:prstGeom prst="rect">
            <a:avLst/>
          </a:prstGeom>
          <a:noFill/>
          <a:ln>
            <a:noFill/>
          </a:ln>
        </p:spPr>
      </p:pic>
      <p:pic>
        <p:nvPicPr>
          <p:cNvPr id="34" name="Google Shape;34;p26" descr="A yellow flowers in a vase&#10;&#10;AI-generated content may be incorrect."/>
          <p:cNvPicPr preferRelativeResize="0"/>
          <p:nvPr/>
        </p:nvPicPr>
        <p:blipFill rotWithShape="1">
          <a:blip r:embed="rId3">
            <a:alphaModFix/>
          </a:blip>
          <a:srcRect/>
          <a:stretch/>
        </p:blipFill>
        <p:spPr>
          <a:xfrm>
            <a:off x="11023600" y="5129257"/>
            <a:ext cx="702793" cy="1487665"/>
          </a:xfrm>
          <a:prstGeom prst="rect">
            <a:avLst/>
          </a:prstGeom>
          <a:noFill/>
          <a:ln>
            <a:noFill/>
          </a:ln>
        </p:spPr>
      </p:pic>
    </p:spTree>
    <p:extLst>
      <p:ext uri="{BB962C8B-B14F-4D97-AF65-F5344CB8AC3E}">
        <p14:creationId xmlns:p14="http://schemas.microsoft.com/office/powerpoint/2010/main" val="13864147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Content_Green">
  <p:cSld name="Title and Content_Green">
    <p:spTree>
      <p:nvGrpSpPr>
        <p:cNvPr id="1" name="Shape 35"/>
        <p:cNvGrpSpPr/>
        <p:nvPr/>
      </p:nvGrpSpPr>
      <p:grpSpPr>
        <a:xfrm>
          <a:off x="0" y="0"/>
          <a:ext cx="0" cy="0"/>
          <a:chOff x="0" y="0"/>
          <a:chExt cx="0" cy="0"/>
        </a:xfrm>
      </p:grpSpPr>
      <p:sp>
        <p:nvSpPr>
          <p:cNvPr id="36" name="Google Shape;36;p27"/>
          <p:cNvSpPr txBox="1">
            <a:spLocks noGrp="1"/>
          </p:cNvSpPr>
          <p:nvPr>
            <p:ph type="body" idx="1"/>
          </p:nvPr>
        </p:nvSpPr>
        <p:spPr>
          <a:xfrm>
            <a:off x="711201" y="1752600"/>
            <a:ext cx="10769599" cy="4267200"/>
          </a:xfrm>
          <a:prstGeom prst="rect">
            <a:avLst/>
          </a:prstGeom>
          <a:noFill/>
          <a:ln>
            <a:noFill/>
          </a:ln>
        </p:spPr>
        <p:txBody>
          <a:bodyPr spcFirstLastPara="1" wrap="square" lIns="91425" tIns="45700" rIns="91425" bIns="45700" anchor="t" anchorCtr="0">
            <a:normAutofit/>
          </a:bodyPr>
          <a:lstStyle>
            <a:lvl1pPr marL="304815" lvl="0" indent="-287881" algn="l">
              <a:spcBef>
                <a:spcPts val="427"/>
              </a:spcBef>
              <a:spcAft>
                <a:spcPts val="0"/>
              </a:spcAft>
              <a:buClr>
                <a:srgbClr val="2B1803"/>
              </a:buClr>
              <a:buSzPts val="3200"/>
              <a:buChar char="•"/>
              <a:defRPr>
                <a:solidFill>
                  <a:srgbClr val="2B1803"/>
                </a:solidFill>
                <a:latin typeface="Arial"/>
                <a:ea typeface="Arial"/>
                <a:cs typeface="Arial"/>
                <a:sym typeface="Arial"/>
              </a:defRPr>
            </a:lvl1pPr>
            <a:lvl2pPr marL="609630" lvl="1" indent="-270947" algn="l">
              <a:spcBef>
                <a:spcPts val="373"/>
              </a:spcBef>
              <a:spcAft>
                <a:spcPts val="0"/>
              </a:spcAft>
              <a:buClr>
                <a:srgbClr val="2B1803"/>
              </a:buClr>
              <a:buSzPts val="2800"/>
              <a:buChar char="–"/>
              <a:defRPr>
                <a:solidFill>
                  <a:srgbClr val="2B1803"/>
                </a:solidFill>
                <a:latin typeface="Arial"/>
                <a:ea typeface="Arial"/>
                <a:cs typeface="Arial"/>
                <a:sym typeface="Arial"/>
              </a:defRPr>
            </a:lvl2pPr>
            <a:lvl3pPr marL="914446" lvl="2" indent="-254013" algn="l">
              <a:spcBef>
                <a:spcPts val="320"/>
              </a:spcBef>
              <a:spcAft>
                <a:spcPts val="0"/>
              </a:spcAft>
              <a:buClr>
                <a:srgbClr val="2B1803"/>
              </a:buClr>
              <a:buSzPts val="2400"/>
              <a:buChar char="•"/>
              <a:defRPr>
                <a:solidFill>
                  <a:srgbClr val="2B1803"/>
                </a:solidFill>
                <a:latin typeface="Arial"/>
                <a:ea typeface="Arial"/>
                <a:cs typeface="Arial"/>
                <a:sym typeface="Arial"/>
              </a:defRPr>
            </a:lvl3pPr>
            <a:lvl4pPr marL="1219261" lvl="3" indent="-237079" algn="l">
              <a:spcBef>
                <a:spcPts val="267"/>
              </a:spcBef>
              <a:spcAft>
                <a:spcPts val="0"/>
              </a:spcAft>
              <a:buClr>
                <a:srgbClr val="2B1803"/>
              </a:buClr>
              <a:buSzPts val="2000"/>
              <a:buChar char="–"/>
              <a:defRPr>
                <a:solidFill>
                  <a:srgbClr val="2B1803"/>
                </a:solidFill>
                <a:latin typeface="Arial"/>
                <a:ea typeface="Arial"/>
                <a:cs typeface="Arial"/>
                <a:sym typeface="Arial"/>
              </a:defRPr>
            </a:lvl4pPr>
            <a:lvl5pPr marL="1524076" lvl="4" indent="-237079" algn="l">
              <a:spcBef>
                <a:spcPts val="267"/>
              </a:spcBef>
              <a:spcAft>
                <a:spcPts val="0"/>
              </a:spcAft>
              <a:buClr>
                <a:srgbClr val="2B1803"/>
              </a:buClr>
              <a:buSzPts val="2000"/>
              <a:buChar char="»"/>
              <a:defRPr>
                <a:solidFill>
                  <a:srgbClr val="2B1803"/>
                </a:solidFill>
                <a:latin typeface="Arial"/>
                <a:ea typeface="Arial"/>
                <a:cs typeface="Arial"/>
                <a:sym typeface="Arial"/>
              </a:defRPr>
            </a:lvl5pPr>
            <a:lvl6pPr marL="1828891" lvl="5" indent="-228611" algn="l">
              <a:spcBef>
                <a:spcPts val="240"/>
              </a:spcBef>
              <a:spcAft>
                <a:spcPts val="0"/>
              </a:spcAft>
              <a:buClr>
                <a:schemeClr val="dk1"/>
              </a:buClr>
              <a:buSzPts val="1800"/>
              <a:buChar char="•"/>
              <a:defRPr/>
            </a:lvl6pPr>
            <a:lvl7pPr marL="2133707" lvl="6" indent="-228611" algn="l">
              <a:spcBef>
                <a:spcPts val="240"/>
              </a:spcBef>
              <a:spcAft>
                <a:spcPts val="0"/>
              </a:spcAft>
              <a:buClr>
                <a:schemeClr val="dk1"/>
              </a:buClr>
              <a:buSzPts val="1800"/>
              <a:buChar char="•"/>
              <a:defRPr/>
            </a:lvl7pPr>
            <a:lvl8pPr marL="2438522" lvl="7" indent="-228611" algn="l">
              <a:spcBef>
                <a:spcPts val="240"/>
              </a:spcBef>
              <a:spcAft>
                <a:spcPts val="0"/>
              </a:spcAft>
              <a:buClr>
                <a:schemeClr val="dk1"/>
              </a:buClr>
              <a:buSzPts val="1800"/>
              <a:buChar char="•"/>
              <a:defRPr/>
            </a:lvl8pPr>
            <a:lvl9pPr marL="2743337" lvl="8" indent="-228611" algn="l">
              <a:spcBef>
                <a:spcPts val="240"/>
              </a:spcBef>
              <a:spcAft>
                <a:spcPts val="0"/>
              </a:spcAft>
              <a:buClr>
                <a:schemeClr val="dk1"/>
              </a:buClr>
              <a:buSzPts val="1800"/>
              <a:buChar char="•"/>
              <a:defRPr/>
            </a:lvl9pPr>
          </a:lstStyle>
          <a:p>
            <a:endParaRPr/>
          </a:p>
        </p:txBody>
      </p:sp>
      <p:sp>
        <p:nvSpPr>
          <p:cNvPr id="37" name="Google Shape;37;p27"/>
          <p:cNvSpPr txBox="1">
            <a:spLocks noGrp="1"/>
          </p:cNvSpPr>
          <p:nvPr>
            <p:ph type="title"/>
          </p:nvPr>
        </p:nvSpPr>
        <p:spPr>
          <a:xfrm>
            <a:off x="423081" y="196739"/>
            <a:ext cx="5486400" cy="7620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dk1"/>
              </a:buClr>
              <a:buSzPts val="4400"/>
              <a:buFont typeface="Arial"/>
              <a:buNone/>
              <a:defRPr>
                <a:solidFill>
                  <a:schemeClr val="dk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38" name="Google Shape;38;p27" descr="A pink flowers in a vase&#10;&#10;AI-generated content may be incorrect."/>
          <p:cNvPicPr preferRelativeResize="0"/>
          <p:nvPr/>
        </p:nvPicPr>
        <p:blipFill rotWithShape="1">
          <a:blip r:embed="rId2">
            <a:alphaModFix/>
          </a:blip>
          <a:srcRect/>
          <a:stretch/>
        </p:blipFill>
        <p:spPr>
          <a:xfrm>
            <a:off x="10541001" y="4648200"/>
            <a:ext cx="965199" cy="2043123"/>
          </a:xfrm>
          <a:prstGeom prst="rect">
            <a:avLst/>
          </a:prstGeom>
          <a:noFill/>
          <a:ln>
            <a:noFill/>
          </a:ln>
        </p:spPr>
      </p:pic>
      <p:pic>
        <p:nvPicPr>
          <p:cNvPr id="39" name="Google Shape;39;p27" descr="A yellow flowers in a vase&#10;&#10;AI-generated content may be incorrect."/>
          <p:cNvPicPr preferRelativeResize="0"/>
          <p:nvPr/>
        </p:nvPicPr>
        <p:blipFill rotWithShape="1">
          <a:blip r:embed="rId3">
            <a:alphaModFix/>
          </a:blip>
          <a:srcRect/>
          <a:stretch/>
        </p:blipFill>
        <p:spPr>
          <a:xfrm>
            <a:off x="11023600" y="5129257"/>
            <a:ext cx="702793" cy="1487665"/>
          </a:xfrm>
          <a:prstGeom prst="rect">
            <a:avLst/>
          </a:prstGeom>
          <a:noFill/>
          <a:ln>
            <a:noFill/>
          </a:ln>
        </p:spPr>
      </p:pic>
    </p:spTree>
    <p:extLst>
      <p:ext uri="{BB962C8B-B14F-4D97-AF65-F5344CB8AC3E}">
        <p14:creationId xmlns:p14="http://schemas.microsoft.com/office/powerpoint/2010/main" val="3229501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Header_Green">
  <p:cSld name="Section Header_Green">
    <p:bg>
      <p:bgPr>
        <a:solidFill>
          <a:schemeClr val="accent5"/>
        </a:solidFill>
        <a:effectLst/>
      </p:bgPr>
    </p:bg>
    <p:spTree>
      <p:nvGrpSpPr>
        <p:cNvPr id="1" name="Shape 40"/>
        <p:cNvGrpSpPr/>
        <p:nvPr/>
      </p:nvGrpSpPr>
      <p:grpSpPr>
        <a:xfrm>
          <a:off x="0" y="0"/>
          <a:ext cx="0" cy="0"/>
          <a:chOff x="0" y="0"/>
          <a:chExt cx="0" cy="0"/>
        </a:xfrm>
      </p:grpSpPr>
      <p:sp>
        <p:nvSpPr>
          <p:cNvPr id="41" name="Google Shape;41;p31"/>
          <p:cNvSpPr txBox="1">
            <a:spLocks noGrp="1"/>
          </p:cNvSpPr>
          <p:nvPr>
            <p:ph type="title"/>
          </p:nvPr>
        </p:nvSpPr>
        <p:spPr>
          <a:xfrm>
            <a:off x="481542" y="2937934"/>
            <a:ext cx="5181600" cy="90805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lt1"/>
              </a:buClr>
              <a:buSzPts val="4000"/>
              <a:buFont typeface="Georgia"/>
              <a:buNone/>
              <a:defRPr sz="2667" b="1" cap="none">
                <a:solidFill>
                  <a:schemeClr val="lt1"/>
                </a:solidFill>
                <a:latin typeface="Georgia"/>
                <a:ea typeface="Georgia"/>
                <a:cs typeface="Georgia"/>
                <a:sym typeface="Georgi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31"/>
          <p:cNvSpPr txBox="1">
            <a:spLocks noGrp="1"/>
          </p:cNvSpPr>
          <p:nvPr>
            <p:ph type="body" idx="1"/>
          </p:nvPr>
        </p:nvSpPr>
        <p:spPr>
          <a:xfrm>
            <a:off x="481542" y="1937809"/>
            <a:ext cx="5181600" cy="1000125"/>
          </a:xfrm>
          <a:prstGeom prst="rect">
            <a:avLst/>
          </a:prstGeom>
          <a:noFill/>
          <a:ln>
            <a:noFill/>
          </a:ln>
        </p:spPr>
        <p:txBody>
          <a:bodyPr spcFirstLastPara="1" wrap="square" lIns="91425" tIns="45700" rIns="91425" bIns="45700" anchor="b" anchorCtr="0">
            <a:normAutofit/>
          </a:bodyPr>
          <a:lstStyle>
            <a:lvl1pPr marL="304815" lvl="0" indent="-152408" algn="l">
              <a:spcBef>
                <a:spcPts val="320"/>
              </a:spcBef>
              <a:spcAft>
                <a:spcPts val="0"/>
              </a:spcAft>
              <a:buClr>
                <a:schemeClr val="lt1"/>
              </a:buClr>
              <a:buSzPts val="2400"/>
              <a:buNone/>
              <a:defRPr sz="1600">
                <a:solidFill>
                  <a:schemeClr val="lt1"/>
                </a:solidFill>
                <a:latin typeface="Arial"/>
                <a:ea typeface="Arial"/>
                <a:cs typeface="Arial"/>
                <a:sym typeface="Arial"/>
              </a:defRPr>
            </a:lvl1pPr>
            <a:lvl2pPr marL="609630" lvl="1" indent="-152408" algn="l">
              <a:spcBef>
                <a:spcPts val="240"/>
              </a:spcBef>
              <a:spcAft>
                <a:spcPts val="0"/>
              </a:spcAft>
              <a:buClr>
                <a:srgbClr val="88A6A6"/>
              </a:buClr>
              <a:buSzPts val="1800"/>
              <a:buNone/>
              <a:defRPr sz="1200">
                <a:solidFill>
                  <a:srgbClr val="88A6A6"/>
                </a:solidFill>
              </a:defRPr>
            </a:lvl2pPr>
            <a:lvl3pPr marL="914446" lvl="2" indent="-152408" algn="l">
              <a:spcBef>
                <a:spcPts val="213"/>
              </a:spcBef>
              <a:spcAft>
                <a:spcPts val="0"/>
              </a:spcAft>
              <a:buClr>
                <a:srgbClr val="88A6A6"/>
              </a:buClr>
              <a:buSzPts val="1600"/>
              <a:buNone/>
              <a:defRPr sz="1067">
                <a:solidFill>
                  <a:srgbClr val="88A6A6"/>
                </a:solidFill>
              </a:defRPr>
            </a:lvl3pPr>
            <a:lvl4pPr marL="1219261" lvl="3" indent="-152408" algn="l">
              <a:spcBef>
                <a:spcPts val="187"/>
              </a:spcBef>
              <a:spcAft>
                <a:spcPts val="0"/>
              </a:spcAft>
              <a:buClr>
                <a:srgbClr val="88A6A6"/>
              </a:buClr>
              <a:buSzPts val="1400"/>
              <a:buNone/>
              <a:defRPr sz="933">
                <a:solidFill>
                  <a:srgbClr val="88A6A6"/>
                </a:solidFill>
              </a:defRPr>
            </a:lvl4pPr>
            <a:lvl5pPr marL="1524076" lvl="4" indent="-152408" algn="l">
              <a:spcBef>
                <a:spcPts val="187"/>
              </a:spcBef>
              <a:spcAft>
                <a:spcPts val="0"/>
              </a:spcAft>
              <a:buClr>
                <a:srgbClr val="88A6A6"/>
              </a:buClr>
              <a:buSzPts val="1400"/>
              <a:buNone/>
              <a:defRPr sz="933">
                <a:solidFill>
                  <a:srgbClr val="88A6A6"/>
                </a:solidFill>
              </a:defRPr>
            </a:lvl5pPr>
            <a:lvl6pPr marL="1828891" lvl="5" indent="-152408" algn="l">
              <a:spcBef>
                <a:spcPts val="187"/>
              </a:spcBef>
              <a:spcAft>
                <a:spcPts val="0"/>
              </a:spcAft>
              <a:buClr>
                <a:srgbClr val="88A6A6"/>
              </a:buClr>
              <a:buSzPts val="1400"/>
              <a:buNone/>
              <a:defRPr sz="933">
                <a:solidFill>
                  <a:srgbClr val="88A6A6"/>
                </a:solidFill>
              </a:defRPr>
            </a:lvl6pPr>
            <a:lvl7pPr marL="2133707" lvl="6" indent="-152408" algn="l">
              <a:spcBef>
                <a:spcPts val="187"/>
              </a:spcBef>
              <a:spcAft>
                <a:spcPts val="0"/>
              </a:spcAft>
              <a:buClr>
                <a:srgbClr val="88A6A6"/>
              </a:buClr>
              <a:buSzPts val="1400"/>
              <a:buNone/>
              <a:defRPr sz="933">
                <a:solidFill>
                  <a:srgbClr val="88A6A6"/>
                </a:solidFill>
              </a:defRPr>
            </a:lvl7pPr>
            <a:lvl8pPr marL="2438522" lvl="7" indent="-152408" algn="l">
              <a:spcBef>
                <a:spcPts val="187"/>
              </a:spcBef>
              <a:spcAft>
                <a:spcPts val="0"/>
              </a:spcAft>
              <a:buClr>
                <a:srgbClr val="88A6A6"/>
              </a:buClr>
              <a:buSzPts val="1400"/>
              <a:buNone/>
              <a:defRPr sz="933">
                <a:solidFill>
                  <a:srgbClr val="88A6A6"/>
                </a:solidFill>
              </a:defRPr>
            </a:lvl8pPr>
            <a:lvl9pPr marL="2743337" lvl="8" indent="-152408" algn="l">
              <a:spcBef>
                <a:spcPts val="187"/>
              </a:spcBef>
              <a:spcAft>
                <a:spcPts val="0"/>
              </a:spcAft>
              <a:buClr>
                <a:srgbClr val="88A6A6"/>
              </a:buClr>
              <a:buSzPts val="1400"/>
              <a:buNone/>
              <a:defRPr sz="933">
                <a:solidFill>
                  <a:srgbClr val="88A6A6"/>
                </a:solidFill>
              </a:defRPr>
            </a:lvl9pPr>
          </a:lstStyle>
          <a:p>
            <a:endParaRPr/>
          </a:p>
        </p:txBody>
      </p:sp>
      <p:sp>
        <p:nvSpPr>
          <p:cNvPr id="43" name="Google Shape;43;p31"/>
          <p:cNvSpPr>
            <a:spLocks noGrp="1"/>
          </p:cNvSpPr>
          <p:nvPr>
            <p:ph type="pic" idx="2"/>
          </p:nvPr>
        </p:nvSpPr>
        <p:spPr>
          <a:xfrm>
            <a:off x="6858000" y="0"/>
            <a:ext cx="5334000" cy="6858000"/>
          </a:xfrm>
          <a:prstGeom prst="rect">
            <a:avLst/>
          </a:prstGeom>
          <a:noFill/>
          <a:ln>
            <a:noFill/>
          </a:ln>
        </p:spPr>
      </p:sp>
    </p:spTree>
    <p:extLst>
      <p:ext uri="{BB962C8B-B14F-4D97-AF65-F5344CB8AC3E}">
        <p14:creationId xmlns:p14="http://schemas.microsoft.com/office/powerpoint/2010/main" val="8424331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_White">
  <p:cSld name="Section Header_White">
    <p:bg>
      <p:bgPr>
        <a:solidFill>
          <a:schemeClr val="lt2"/>
        </a:solidFill>
        <a:effectLst/>
      </p:bgPr>
    </p:bg>
    <p:spTree>
      <p:nvGrpSpPr>
        <p:cNvPr id="1" name="Shape 44"/>
        <p:cNvGrpSpPr/>
        <p:nvPr/>
      </p:nvGrpSpPr>
      <p:grpSpPr>
        <a:xfrm>
          <a:off x="0" y="0"/>
          <a:ext cx="0" cy="0"/>
          <a:chOff x="0" y="0"/>
          <a:chExt cx="0" cy="0"/>
        </a:xfrm>
      </p:grpSpPr>
      <p:sp>
        <p:nvSpPr>
          <p:cNvPr id="45" name="Google Shape;45;p32"/>
          <p:cNvSpPr txBox="1">
            <a:spLocks noGrp="1"/>
          </p:cNvSpPr>
          <p:nvPr>
            <p:ph type="title"/>
          </p:nvPr>
        </p:nvSpPr>
        <p:spPr>
          <a:xfrm>
            <a:off x="481542" y="2937934"/>
            <a:ext cx="5181600" cy="90805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Georgia"/>
              <a:buNone/>
              <a:defRPr sz="2667" b="1" cap="none">
                <a:solidFill>
                  <a:schemeClr val="dk1"/>
                </a:solidFill>
                <a:latin typeface="Georgia"/>
                <a:ea typeface="Georgia"/>
                <a:cs typeface="Georgia"/>
                <a:sym typeface="Georgi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32"/>
          <p:cNvSpPr txBox="1">
            <a:spLocks noGrp="1"/>
          </p:cNvSpPr>
          <p:nvPr>
            <p:ph type="body" idx="1"/>
          </p:nvPr>
        </p:nvSpPr>
        <p:spPr>
          <a:xfrm>
            <a:off x="481542" y="1937809"/>
            <a:ext cx="5181600" cy="1000125"/>
          </a:xfrm>
          <a:prstGeom prst="rect">
            <a:avLst/>
          </a:prstGeom>
          <a:noFill/>
          <a:ln>
            <a:noFill/>
          </a:ln>
        </p:spPr>
        <p:txBody>
          <a:bodyPr spcFirstLastPara="1" wrap="square" lIns="91425" tIns="45700" rIns="91425" bIns="45700" anchor="b" anchorCtr="0">
            <a:normAutofit/>
          </a:bodyPr>
          <a:lstStyle>
            <a:lvl1pPr marL="304815" lvl="0" indent="-152408" algn="l">
              <a:spcBef>
                <a:spcPts val="320"/>
              </a:spcBef>
              <a:spcAft>
                <a:spcPts val="0"/>
              </a:spcAft>
              <a:buClr>
                <a:schemeClr val="dk1"/>
              </a:buClr>
              <a:buSzPts val="2400"/>
              <a:buNone/>
              <a:defRPr sz="1600">
                <a:solidFill>
                  <a:schemeClr val="dk1"/>
                </a:solidFill>
                <a:latin typeface="Arial"/>
                <a:ea typeface="Arial"/>
                <a:cs typeface="Arial"/>
                <a:sym typeface="Arial"/>
              </a:defRPr>
            </a:lvl1pPr>
            <a:lvl2pPr marL="609630" lvl="1" indent="-152408" algn="l">
              <a:spcBef>
                <a:spcPts val="240"/>
              </a:spcBef>
              <a:spcAft>
                <a:spcPts val="0"/>
              </a:spcAft>
              <a:buClr>
                <a:srgbClr val="88A6A6"/>
              </a:buClr>
              <a:buSzPts val="1800"/>
              <a:buNone/>
              <a:defRPr sz="1200">
                <a:solidFill>
                  <a:srgbClr val="88A6A6"/>
                </a:solidFill>
              </a:defRPr>
            </a:lvl2pPr>
            <a:lvl3pPr marL="914446" lvl="2" indent="-152408" algn="l">
              <a:spcBef>
                <a:spcPts val="213"/>
              </a:spcBef>
              <a:spcAft>
                <a:spcPts val="0"/>
              </a:spcAft>
              <a:buClr>
                <a:srgbClr val="88A6A6"/>
              </a:buClr>
              <a:buSzPts val="1600"/>
              <a:buNone/>
              <a:defRPr sz="1067">
                <a:solidFill>
                  <a:srgbClr val="88A6A6"/>
                </a:solidFill>
              </a:defRPr>
            </a:lvl3pPr>
            <a:lvl4pPr marL="1219261" lvl="3" indent="-152408" algn="l">
              <a:spcBef>
                <a:spcPts val="187"/>
              </a:spcBef>
              <a:spcAft>
                <a:spcPts val="0"/>
              </a:spcAft>
              <a:buClr>
                <a:srgbClr val="88A6A6"/>
              </a:buClr>
              <a:buSzPts val="1400"/>
              <a:buNone/>
              <a:defRPr sz="933">
                <a:solidFill>
                  <a:srgbClr val="88A6A6"/>
                </a:solidFill>
              </a:defRPr>
            </a:lvl4pPr>
            <a:lvl5pPr marL="1524076" lvl="4" indent="-152408" algn="l">
              <a:spcBef>
                <a:spcPts val="187"/>
              </a:spcBef>
              <a:spcAft>
                <a:spcPts val="0"/>
              </a:spcAft>
              <a:buClr>
                <a:srgbClr val="88A6A6"/>
              </a:buClr>
              <a:buSzPts val="1400"/>
              <a:buNone/>
              <a:defRPr sz="933">
                <a:solidFill>
                  <a:srgbClr val="88A6A6"/>
                </a:solidFill>
              </a:defRPr>
            </a:lvl5pPr>
            <a:lvl6pPr marL="1828891" lvl="5" indent="-152408" algn="l">
              <a:spcBef>
                <a:spcPts val="187"/>
              </a:spcBef>
              <a:spcAft>
                <a:spcPts val="0"/>
              </a:spcAft>
              <a:buClr>
                <a:srgbClr val="88A6A6"/>
              </a:buClr>
              <a:buSzPts val="1400"/>
              <a:buNone/>
              <a:defRPr sz="933">
                <a:solidFill>
                  <a:srgbClr val="88A6A6"/>
                </a:solidFill>
              </a:defRPr>
            </a:lvl6pPr>
            <a:lvl7pPr marL="2133707" lvl="6" indent="-152408" algn="l">
              <a:spcBef>
                <a:spcPts val="187"/>
              </a:spcBef>
              <a:spcAft>
                <a:spcPts val="0"/>
              </a:spcAft>
              <a:buClr>
                <a:srgbClr val="88A6A6"/>
              </a:buClr>
              <a:buSzPts val="1400"/>
              <a:buNone/>
              <a:defRPr sz="933">
                <a:solidFill>
                  <a:srgbClr val="88A6A6"/>
                </a:solidFill>
              </a:defRPr>
            </a:lvl7pPr>
            <a:lvl8pPr marL="2438522" lvl="7" indent="-152408" algn="l">
              <a:spcBef>
                <a:spcPts val="187"/>
              </a:spcBef>
              <a:spcAft>
                <a:spcPts val="0"/>
              </a:spcAft>
              <a:buClr>
                <a:srgbClr val="88A6A6"/>
              </a:buClr>
              <a:buSzPts val="1400"/>
              <a:buNone/>
              <a:defRPr sz="933">
                <a:solidFill>
                  <a:srgbClr val="88A6A6"/>
                </a:solidFill>
              </a:defRPr>
            </a:lvl8pPr>
            <a:lvl9pPr marL="2743337" lvl="8" indent="-152408" algn="l">
              <a:spcBef>
                <a:spcPts val="187"/>
              </a:spcBef>
              <a:spcAft>
                <a:spcPts val="0"/>
              </a:spcAft>
              <a:buClr>
                <a:srgbClr val="88A6A6"/>
              </a:buClr>
              <a:buSzPts val="1400"/>
              <a:buNone/>
              <a:defRPr sz="933">
                <a:solidFill>
                  <a:srgbClr val="88A6A6"/>
                </a:solidFill>
              </a:defRPr>
            </a:lvl9pPr>
          </a:lstStyle>
          <a:p>
            <a:endParaRPr/>
          </a:p>
        </p:txBody>
      </p:sp>
      <p:sp>
        <p:nvSpPr>
          <p:cNvPr id="47" name="Google Shape;47;p32"/>
          <p:cNvSpPr>
            <a:spLocks noGrp="1"/>
          </p:cNvSpPr>
          <p:nvPr>
            <p:ph type="pic" idx="2"/>
          </p:nvPr>
        </p:nvSpPr>
        <p:spPr>
          <a:xfrm>
            <a:off x="6858000" y="0"/>
            <a:ext cx="5334000" cy="6858000"/>
          </a:xfrm>
          <a:prstGeom prst="rect">
            <a:avLst/>
          </a:prstGeom>
          <a:noFill/>
          <a:ln>
            <a:noFill/>
          </a:ln>
        </p:spPr>
      </p:sp>
    </p:spTree>
    <p:extLst>
      <p:ext uri="{BB962C8B-B14F-4D97-AF65-F5344CB8AC3E}">
        <p14:creationId xmlns:p14="http://schemas.microsoft.com/office/powerpoint/2010/main" val="3507606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2_Column_Pink">
  <p:cSld name="2_Column_Pink">
    <p:spTree>
      <p:nvGrpSpPr>
        <p:cNvPr id="1" name="Shape 48"/>
        <p:cNvGrpSpPr/>
        <p:nvPr/>
      </p:nvGrpSpPr>
      <p:grpSpPr>
        <a:xfrm>
          <a:off x="0" y="0"/>
          <a:ext cx="0" cy="0"/>
          <a:chOff x="0" y="0"/>
          <a:chExt cx="0" cy="0"/>
        </a:xfrm>
      </p:grpSpPr>
      <p:sp>
        <p:nvSpPr>
          <p:cNvPr id="49" name="Google Shape;49;p33"/>
          <p:cNvSpPr/>
          <p:nvPr/>
        </p:nvSpPr>
        <p:spPr>
          <a:xfrm>
            <a:off x="0" y="0"/>
            <a:ext cx="12192000" cy="1155479"/>
          </a:xfrm>
          <a:prstGeom prst="rect">
            <a:avLst/>
          </a:prstGeom>
          <a:solidFill>
            <a:schemeClr val="dk1"/>
          </a:solidFill>
          <a:ln>
            <a:noFill/>
          </a:ln>
        </p:spPr>
        <p:txBody>
          <a:bodyPr spcFirstLastPara="1" wrap="square" lIns="60950" tIns="30467" rIns="60950" bIns="30467" anchor="ctr" anchorCtr="0">
            <a:noAutofit/>
          </a:bodyPr>
          <a:lstStyle/>
          <a:p>
            <a:pPr marL="0" marR="0" lvl="0" indent="0" algn="ctr" rtl="0">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50" name="Google Shape;50;p33"/>
          <p:cNvSpPr txBox="1">
            <a:spLocks noGrp="1"/>
          </p:cNvSpPr>
          <p:nvPr>
            <p:ph type="title"/>
          </p:nvPr>
        </p:nvSpPr>
        <p:spPr>
          <a:xfrm>
            <a:off x="423081" y="196739"/>
            <a:ext cx="5486400" cy="7620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4400"/>
              <a:buFont typeface="Arial"/>
              <a:buNone/>
              <a:defRPr>
                <a:solidFill>
                  <a:schemeClr val="l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33"/>
          <p:cNvSpPr txBox="1">
            <a:spLocks noGrp="1"/>
          </p:cNvSpPr>
          <p:nvPr>
            <p:ph type="body" idx="1"/>
          </p:nvPr>
        </p:nvSpPr>
        <p:spPr>
          <a:xfrm>
            <a:off x="435176" y="1803400"/>
            <a:ext cx="5305224" cy="3962400"/>
          </a:xfrm>
          <a:prstGeom prst="rect">
            <a:avLst/>
          </a:prstGeom>
          <a:noFill/>
          <a:ln>
            <a:noFill/>
          </a:ln>
        </p:spPr>
        <p:txBody>
          <a:bodyPr spcFirstLastPara="1" wrap="square" lIns="91425" tIns="45700" rIns="91425" bIns="45700" anchor="t" anchorCtr="0">
            <a:normAutofit/>
          </a:bodyPr>
          <a:lstStyle>
            <a:lvl1pPr marL="304815" lvl="0" indent="-270947" algn="l">
              <a:spcBef>
                <a:spcPts val="373"/>
              </a:spcBef>
              <a:spcAft>
                <a:spcPts val="0"/>
              </a:spcAft>
              <a:buClr>
                <a:srgbClr val="2B1803"/>
              </a:buClr>
              <a:buSzPts val="2800"/>
              <a:buChar char="•"/>
              <a:defRPr sz="1867">
                <a:solidFill>
                  <a:srgbClr val="2B1803"/>
                </a:solidFill>
                <a:latin typeface="Arial"/>
                <a:ea typeface="Arial"/>
                <a:cs typeface="Arial"/>
                <a:sym typeface="Arial"/>
              </a:defRPr>
            </a:lvl1pPr>
            <a:lvl2pPr marL="609630" lvl="1" indent="-254013" algn="l">
              <a:spcBef>
                <a:spcPts val="320"/>
              </a:spcBef>
              <a:spcAft>
                <a:spcPts val="0"/>
              </a:spcAft>
              <a:buClr>
                <a:srgbClr val="2B1803"/>
              </a:buClr>
              <a:buSzPts val="2400"/>
              <a:buChar char="–"/>
              <a:defRPr sz="1600">
                <a:solidFill>
                  <a:srgbClr val="2B1803"/>
                </a:solidFill>
                <a:latin typeface="Arial"/>
                <a:ea typeface="Arial"/>
                <a:cs typeface="Arial"/>
                <a:sym typeface="Arial"/>
              </a:defRPr>
            </a:lvl2pPr>
            <a:lvl3pPr marL="914446" lvl="2" indent="-237079" algn="l">
              <a:spcBef>
                <a:spcPts val="267"/>
              </a:spcBef>
              <a:spcAft>
                <a:spcPts val="0"/>
              </a:spcAft>
              <a:buClr>
                <a:srgbClr val="2B1803"/>
              </a:buClr>
              <a:buSzPts val="2000"/>
              <a:buChar char="•"/>
              <a:defRPr sz="1333">
                <a:solidFill>
                  <a:srgbClr val="2B1803"/>
                </a:solidFill>
                <a:latin typeface="Arial"/>
                <a:ea typeface="Arial"/>
                <a:cs typeface="Arial"/>
                <a:sym typeface="Arial"/>
              </a:defRPr>
            </a:lvl3pPr>
            <a:lvl4pPr marL="1219261" lvl="3" indent="-228611" algn="l">
              <a:spcBef>
                <a:spcPts val="240"/>
              </a:spcBef>
              <a:spcAft>
                <a:spcPts val="0"/>
              </a:spcAft>
              <a:buClr>
                <a:srgbClr val="2B1803"/>
              </a:buClr>
              <a:buSzPts val="1800"/>
              <a:buChar char="–"/>
              <a:defRPr sz="1200">
                <a:solidFill>
                  <a:srgbClr val="2B1803"/>
                </a:solidFill>
                <a:latin typeface="Arial"/>
                <a:ea typeface="Arial"/>
                <a:cs typeface="Arial"/>
                <a:sym typeface="Arial"/>
              </a:defRPr>
            </a:lvl4pPr>
            <a:lvl5pPr marL="1524076" lvl="4" indent="-228611" algn="l">
              <a:spcBef>
                <a:spcPts val="240"/>
              </a:spcBef>
              <a:spcAft>
                <a:spcPts val="0"/>
              </a:spcAft>
              <a:buClr>
                <a:srgbClr val="2B1803"/>
              </a:buClr>
              <a:buSzPts val="1800"/>
              <a:buChar char="»"/>
              <a:defRPr sz="1200">
                <a:solidFill>
                  <a:srgbClr val="2B1803"/>
                </a:solidFill>
                <a:latin typeface="Arial"/>
                <a:ea typeface="Arial"/>
                <a:cs typeface="Arial"/>
                <a:sym typeface="Arial"/>
              </a:defRPr>
            </a:lvl5pPr>
            <a:lvl6pPr marL="1828891" lvl="5" indent="-228611" algn="l">
              <a:spcBef>
                <a:spcPts val="240"/>
              </a:spcBef>
              <a:spcAft>
                <a:spcPts val="0"/>
              </a:spcAft>
              <a:buClr>
                <a:schemeClr val="dk1"/>
              </a:buClr>
              <a:buSzPts val="1800"/>
              <a:buChar char="•"/>
              <a:defRPr sz="1200"/>
            </a:lvl6pPr>
            <a:lvl7pPr marL="2133707" lvl="6" indent="-228611" algn="l">
              <a:spcBef>
                <a:spcPts val="240"/>
              </a:spcBef>
              <a:spcAft>
                <a:spcPts val="0"/>
              </a:spcAft>
              <a:buClr>
                <a:schemeClr val="dk1"/>
              </a:buClr>
              <a:buSzPts val="1800"/>
              <a:buChar char="•"/>
              <a:defRPr sz="1200"/>
            </a:lvl7pPr>
            <a:lvl8pPr marL="2438522" lvl="7" indent="-228611" algn="l">
              <a:spcBef>
                <a:spcPts val="240"/>
              </a:spcBef>
              <a:spcAft>
                <a:spcPts val="0"/>
              </a:spcAft>
              <a:buClr>
                <a:schemeClr val="dk1"/>
              </a:buClr>
              <a:buSzPts val="1800"/>
              <a:buChar char="•"/>
              <a:defRPr sz="1200"/>
            </a:lvl8pPr>
            <a:lvl9pPr marL="2743337" lvl="8" indent="-228611" algn="l">
              <a:spcBef>
                <a:spcPts val="240"/>
              </a:spcBef>
              <a:spcAft>
                <a:spcPts val="0"/>
              </a:spcAft>
              <a:buClr>
                <a:schemeClr val="dk1"/>
              </a:buClr>
              <a:buSzPts val="1800"/>
              <a:buChar char="•"/>
              <a:defRPr sz="1200"/>
            </a:lvl9pPr>
          </a:lstStyle>
          <a:p>
            <a:endParaRPr/>
          </a:p>
        </p:txBody>
      </p:sp>
      <p:sp>
        <p:nvSpPr>
          <p:cNvPr id="52" name="Google Shape;52;p33"/>
          <p:cNvSpPr txBox="1">
            <a:spLocks noGrp="1"/>
          </p:cNvSpPr>
          <p:nvPr>
            <p:ph type="body" idx="2"/>
          </p:nvPr>
        </p:nvSpPr>
        <p:spPr>
          <a:xfrm>
            <a:off x="6096000" y="1803400"/>
            <a:ext cx="5305224" cy="3962400"/>
          </a:xfrm>
          <a:prstGeom prst="rect">
            <a:avLst/>
          </a:prstGeom>
          <a:noFill/>
          <a:ln>
            <a:noFill/>
          </a:ln>
        </p:spPr>
        <p:txBody>
          <a:bodyPr spcFirstLastPara="1" wrap="square" lIns="91425" tIns="45700" rIns="91425" bIns="45700" anchor="t" anchorCtr="0">
            <a:normAutofit/>
          </a:bodyPr>
          <a:lstStyle>
            <a:lvl1pPr marL="304815" lvl="0" indent="-270947" algn="l">
              <a:spcBef>
                <a:spcPts val="373"/>
              </a:spcBef>
              <a:spcAft>
                <a:spcPts val="0"/>
              </a:spcAft>
              <a:buClr>
                <a:srgbClr val="2B1803"/>
              </a:buClr>
              <a:buSzPts val="2800"/>
              <a:buChar char="•"/>
              <a:defRPr sz="1867">
                <a:solidFill>
                  <a:srgbClr val="2B1803"/>
                </a:solidFill>
                <a:latin typeface="Arial"/>
                <a:ea typeface="Arial"/>
                <a:cs typeface="Arial"/>
                <a:sym typeface="Arial"/>
              </a:defRPr>
            </a:lvl1pPr>
            <a:lvl2pPr marL="609630" lvl="1" indent="-254013" algn="l">
              <a:spcBef>
                <a:spcPts val="320"/>
              </a:spcBef>
              <a:spcAft>
                <a:spcPts val="0"/>
              </a:spcAft>
              <a:buClr>
                <a:srgbClr val="2B1803"/>
              </a:buClr>
              <a:buSzPts val="2400"/>
              <a:buChar char="–"/>
              <a:defRPr sz="1600">
                <a:solidFill>
                  <a:srgbClr val="2B1803"/>
                </a:solidFill>
                <a:latin typeface="Arial"/>
                <a:ea typeface="Arial"/>
                <a:cs typeface="Arial"/>
                <a:sym typeface="Arial"/>
              </a:defRPr>
            </a:lvl2pPr>
            <a:lvl3pPr marL="914446" lvl="2" indent="-237079" algn="l">
              <a:spcBef>
                <a:spcPts val="267"/>
              </a:spcBef>
              <a:spcAft>
                <a:spcPts val="0"/>
              </a:spcAft>
              <a:buClr>
                <a:srgbClr val="2B1803"/>
              </a:buClr>
              <a:buSzPts val="2000"/>
              <a:buChar char="•"/>
              <a:defRPr sz="1333">
                <a:solidFill>
                  <a:srgbClr val="2B1803"/>
                </a:solidFill>
                <a:latin typeface="Arial"/>
                <a:ea typeface="Arial"/>
                <a:cs typeface="Arial"/>
                <a:sym typeface="Arial"/>
              </a:defRPr>
            </a:lvl3pPr>
            <a:lvl4pPr marL="1219261" lvl="3" indent="-228611" algn="l">
              <a:spcBef>
                <a:spcPts val="240"/>
              </a:spcBef>
              <a:spcAft>
                <a:spcPts val="0"/>
              </a:spcAft>
              <a:buClr>
                <a:srgbClr val="2B1803"/>
              </a:buClr>
              <a:buSzPts val="1800"/>
              <a:buChar char="–"/>
              <a:defRPr sz="1200">
                <a:solidFill>
                  <a:srgbClr val="2B1803"/>
                </a:solidFill>
                <a:latin typeface="Arial"/>
                <a:ea typeface="Arial"/>
                <a:cs typeface="Arial"/>
                <a:sym typeface="Arial"/>
              </a:defRPr>
            </a:lvl4pPr>
            <a:lvl5pPr marL="1524076" lvl="4" indent="-228611" algn="l">
              <a:spcBef>
                <a:spcPts val="240"/>
              </a:spcBef>
              <a:spcAft>
                <a:spcPts val="0"/>
              </a:spcAft>
              <a:buClr>
                <a:srgbClr val="2B1803"/>
              </a:buClr>
              <a:buSzPts val="1800"/>
              <a:buChar char="»"/>
              <a:defRPr sz="1200">
                <a:solidFill>
                  <a:srgbClr val="2B1803"/>
                </a:solidFill>
                <a:latin typeface="Arial"/>
                <a:ea typeface="Arial"/>
                <a:cs typeface="Arial"/>
                <a:sym typeface="Arial"/>
              </a:defRPr>
            </a:lvl5pPr>
            <a:lvl6pPr marL="1828891" lvl="5" indent="-228611" algn="l">
              <a:spcBef>
                <a:spcPts val="240"/>
              </a:spcBef>
              <a:spcAft>
                <a:spcPts val="0"/>
              </a:spcAft>
              <a:buClr>
                <a:schemeClr val="dk1"/>
              </a:buClr>
              <a:buSzPts val="1800"/>
              <a:buChar char="•"/>
              <a:defRPr sz="1200"/>
            </a:lvl6pPr>
            <a:lvl7pPr marL="2133707" lvl="6" indent="-228611" algn="l">
              <a:spcBef>
                <a:spcPts val="240"/>
              </a:spcBef>
              <a:spcAft>
                <a:spcPts val="0"/>
              </a:spcAft>
              <a:buClr>
                <a:schemeClr val="dk1"/>
              </a:buClr>
              <a:buSzPts val="1800"/>
              <a:buChar char="•"/>
              <a:defRPr sz="1200"/>
            </a:lvl7pPr>
            <a:lvl8pPr marL="2438522" lvl="7" indent="-228611" algn="l">
              <a:spcBef>
                <a:spcPts val="240"/>
              </a:spcBef>
              <a:spcAft>
                <a:spcPts val="0"/>
              </a:spcAft>
              <a:buClr>
                <a:schemeClr val="dk1"/>
              </a:buClr>
              <a:buSzPts val="1800"/>
              <a:buChar char="•"/>
              <a:defRPr sz="1200"/>
            </a:lvl8pPr>
            <a:lvl9pPr marL="2743337" lvl="8" indent="-228611" algn="l">
              <a:spcBef>
                <a:spcPts val="240"/>
              </a:spcBef>
              <a:spcAft>
                <a:spcPts val="0"/>
              </a:spcAft>
              <a:buClr>
                <a:schemeClr val="dk1"/>
              </a:buClr>
              <a:buSzPts val="1800"/>
              <a:buChar char="•"/>
              <a:defRPr sz="1200"/>
            </a:lvl9pPr>
          </a:lstStyle>
          <a:p>
            <a:endParaRPr/>
          </a:p>
        </p:txBody>
      </p:sp>
      <p:pic>
        <p:nvPicPr>
          <p:cNvPr id="53" name="Google Shape;53;p33" descr="A pink flowers in a vase&#10;&#10;AI-generated content may be incorrect."/>
          <p:cNvPicPr preferRelativeResize="0"/>
          <p:nvPr/>
        </p:nvPicPr>
        <p:blipFill rotWithShape="1">
          <a:blip r:embed="rId2">
            <a:alphaModFix/>
          </a:blip>
          <a:srcRect/>
          <a:stretch/>
        </p:blipFill>
        <p:spPr>
          <a:xfrm>
            <a:off x="10541001" y="4648200"/>
            <a:ext cx="965199" cy="2043123"/>
          </a:xfrm>
          <a:prstGeom prst="rect">
            <a:avLst/>
          </a:prstGeom>
          <a:noFill/>
          <a:ln>
            <a:noFill/>
          </a:ln>
        </p:spPr>
      </p:pic>
      <p:pic>
        <p:nvPicPr>
          <p:cNvPr id="54" name="Google Shape;54;p33" descr="A yellow flowers in a vase&#10;&#10;AI-generated content may be incorrect."/>
          <p:cNvPicPr preferRelativeResize="0"/>
          <p:nvPr/>
        </p:nvPicPr>
        <p:blipFill rotWithShape="1">
          <a:blip r:embed="rId3">
            <a:alphaModFix/>
          </a:blip>
          <a:srcRect/>
          <a:stretch/>
        </p:blipFill>
        <p:spPr>
          <a:xfrm>
            <a:off x="11023600" y="5129257"/>
            <a:ext cx="702793" cy="1487665"/>
          </a:xfrm>
          <a:prstGeom prst="rect">
            <a:avLst/>
          </a:prstGeom>
          <a:noFill/>
          <a:ln>
            <a:noFill/>
          </a:ln>
        </p:spPr>
      </p:pic>
    </p:spTree>
    <p:extLst>
      <p:ext uri="{BB962C8B-B14F-4D97-AF65-F5344CB8AC3E}">
        <p14:creationId xmlns:p14="http://schemas.microsoft.com/office/powerpoint/2010/main" val="4149279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2_Column_Blue">
  <p:cSld name="2_Column_Blue">
    <p:spTree>
      <p:nvGrpSpPr>
        <p:cNvPr id="1" name="Shape 55"/>
        <p:cNvGrpSpPr/>
        <p:nvPr/>
      </p:nvGrpSpPr>
      <p:grpSpPr>
        <a:xfrm>
          <a:off x="0" y="0"/>
          <a:ext cx="0" cy="0"/>
          <a:chOff x="0" y="0"/>
          <a:chExt cx="0" cy="0"/>
        </a:xfrm>
      </p:grpSpPr>
      <p:sp>
        <p:nvSpPr>
          <p:cNvPr id="56" name="Google Shape;56;p34"/>
          <p:cNvSpPr/>
          <p:nvPr/>
        </p:nvSpPr>
        <p:spPr>
          <a:xfrm>
            <a:off x="0" y="0"/>
            <a:ext cx="12192000" cy="1155479"/>
          </a:xfrm>
          <a:prstGeom prst="rect">
            <a:avLst/>
          </a:prstGeom>
          <a:solidFill>
            <a:schemeClr val="dk2"/>
          </a:solidFill>
          <a:ln>
            <a:noFill/>
          </a:ln>
        </p:spPr>
        <p:txBody>
          <a:bodyPr spcFirstLastPara="1" wrap="square" lIns="60950" tIns="30467" rIns="60950" bIns="30467" anchor="ctr" anchorCtr="0">
            <a:noAutofit/>
          </a:bodyPr>
          <a:lstStyle/>
          <a:p>
            <a:pPr marL="0" marR="0" lvl="0" indent="0" algn="ctr" rtl="0">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57" name="Google Shape;57;p34"/>
          <p:cNvSpPr txBox="1">
            <a:spLocks noGrp="1"/>
          </p:cNvSpPr>
          <p:nvPr>
            <p:ph type="title"/>
          </p:nvPr>
        </p:nvSpPr>
        <p:spPr>
          <a:xfrm>
            <a:off x="423081" y="196739"/>
            <a:ext cx="5486400" cy="7620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4400"/>
              <a:buFont typeface="Arial"/>
              <a:buNone/>
              <a:defRPr>
                <a:solidFill>
                  <a:schemeClr val="l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34"/>
          <p:cNvSpPr txBox="1">
            <a:spLocks noGrp="1"/>
          </p:cNvSpPr>
          <p:nvPr>
            <p:ph type="body" idx="1"/>
          </p:nvPr>
        </p:nvSpPr>
        <p:spPr>
          <a:xfrm>
            <a:off x="435176" y="1803400"/>
            <a:ext cx="5305224" cy="3962400"/>
          </a:xfrm>
          <a:prstGeom prst="rect">
            <a:avLst/>
          </a:prstGeom>
          <a:noFill/>
          <a:ln>
            <a:noFill/>
          </a:ln>
        </p:spPr>
        <p:txBody>
          <a:bodyPr spcFirstLastPara="1" wrap="square" lIns="91425" tIns="45700" rIns="91425" bIns="45700" anchor="t" anchorCtr="0">
            <a:normAutofit/>
          </a:bodyPr>
          <a:lstStyle>
            <a:lvl1pPr marL="304815" lvl="0" indent="-270947" algn="l">
              <a:spcBef>
                <a:spcPts val="373"/>
              </a:spcBef>
              <a:spcAft>
                <a:spcPts val="0"/>
              </a:spcAft>
              <a:buClr>
                <a:srgbClr val="2B1803"/>
              </a:buClr>
              <a:buSzPts val="2800"/>
              <a:buChar char="•"/>
              <a:defRPr sz="1867">
                <a:solidFill>
                  <a:srgbClr val="2B1803"/>
                </a:solidFill>
                <a:latin typeface="Arial"/>
                <a:ea typeface="Arial"/>
                <a:cs typeface="Arial"/>
                <a:sym typeface="Arial"/>
              </a:defRPr>
            </a:lvl1pPr>
            <a:lvl2pPr marL="609630" lvl="1" indent="-254013" algn="l">
              <a:spcBef>
                <a:spcPts val="320"/>
              </a:spcBef>
              <a:spcAft>
                <a:spcPts val="0"/>
              </a:spcAft>
              <a:buClr>
                <a:srgbClr val="2B1803"/>
              </a:buClr>
              <a:buSzPts val="2400"/>
              <a:buChar char="–"/>
              <a:defRPr sz="1600">
                <a:solidFill>
                  <a:srgbClr val="2B1803"/>
                </a:solidFill>
                <a:latin typeface="Arial"/>
                <a:ea typeface="Arial"/>
                <a:cs typeface="Arial"/>
                <a:sym typeface="Arial"/>
              </a:defRPr>
            </a:lvl2pPr>
            <a:lvl3pPr marL="914446" lvl="2" indent="-237079" algn="l">
              <a:spcBef>
                <a:spcPts val="267"/>
              </a:spcBef>
              <a:spcAft>
                <a:spcPts val="0"/>
              </a:spcAft>
              <a:buClr>
                <a:srgbClr val="2B1803"/>
              </a:buClr>
              <a:buSzPts val="2000"/>
              <a:buChar char="•"/>
              <a:defRPr sz="1333">
                <a:solidFill>
                  <a:srgbClr val="2B1803"/>
                </a:solidFill>
                <a:latin typeface="Arial"/>
                <a:ea typeface="Arial"/>
                <a:cs typeface="Arial"/>
                <a:sym typeface="Arial"/>
              </a:defRPr>
            </a:lvl3pPr>
            <a:lvl4pPr marL="1219261" lvl="3" indent="-228611" algn="l">
              <a:spcBef>
                <a:spcPts val="240"/>
              </a:spcBef>
              <a:spcAft>
                <a:spcPts val="0"/>
              </a:spcAft>
              <a:buClr>
                <a:srgbClr val="2B1803"/>
              </a:buClr>
              <a:buSzPts val="1800"/>
              <a:buChar char="–"/>
              <a:defRPr sz="1200">
                <a:solidFill>
                  <a:srgbClr val="2B1803"/>
                </a:solidFill>
                <a:latin typeface="Arial"/>
                <a:ea typeface="Arial"/>
                <a:cs typeface="Arial"/>
                <a:sym typeface="Arial"/>
              </a:defRPr>
            </a:lvl4pPr>
            <a:lvl5pPr marL="1524076" lvl="4" indent="-228611" algn="l">
              <a:spcBef>
                <a:spcPts val="240"/>
              </a:spcBef>
              <a:spcAft>
                <a:spcPts val="0"/>
              </a:spcAft>
              <a:buClr>
                <a:srgbClr val="2B1803"/>
              </a:buClr>
              <a:buSzPts val="1800"/>
              <a:buChar char="»"/>
              <a:defRPr sz="1200">
                <a:solidFill>
                  <a:srgbClr val="2B1803"/>
                </a:solidFill>
                <a:latin typeface="Arial"/>
                <a:ea typeface="Arial"/>
                <a:cs typeface="Arial"/>
                <a:sym typeface="Arial"/>
              </a:defRPr>
            </a:lvl5pPr>
            <a:lvl6pPr marL="1828891" lvl="5" indent="-228611" algn="l">
              <a:spcBef>
                <a:spcPts val="240"/>
              </a:spcBef>
              <a:spcAft>
                <a:spcPts val="0"/>
              </a:spcAft>
              <a:buClr>
                <a:schemeClr val="dk1"/>
              </a:buClr>
              <a:buSzPts val="1800"/>
              <a:buChar char="•"/>
              <a:defRPr sz="1200"/>
            </a:lvl6pPr>
            <a:lvl7pPr marL="2133707" lvl="6" indent="-228611" algn="l">
              <a:spcBef>
                <a:spcPts val="240"/>
              </a:spcBef>
              <a:spcAft>
                <a:spcPts val="0"/>
              </a:spcAft>
              <a:buClr>
                <a:schemeClr val="dk1"/>
              </a:buClr>
              <a:buSzPts val="1800"/>
              <a:buChar char="•"/>
              <a:defRPr sz="1200"/>
            </a:lvl7pPr>
            <a:lvl8pPr marL="2438522" lvl="7" indent="-228611" algn="l">
              <a:spcBef>
                <a:spcPts val="240"/>
              </a:spcBef>
              <a:spcAft>
                <a:spcPts val="0"/>
              </a:spcAft>
              <a:buClr>
                <a:schemeClr val="dk1"/>
              </a:buClr>
              <a:buSzPts val="1800"/>
              <a:buChar char="•"/>
              <a:defRPr sz="1200"/>
            </a:lvl8pPr>
            <a:lvl9pPr marL="2743337" lvl="8" indent="-228611" algn="l">
              <a:spcBef>
                <a:spcPts val="240"/>
              </a:spcBef>
              <a:spcAft>
                <a:spcPts val="0"/>
              </a:spcAft>
              <a:buClr>
                <a:schemeClr val="dk1"/>
              </a:buClr>
              <a:buSzPts val="1800"/>
              <a:buChar char="•"/>
              <a:defRPr sz="1200"/>
            </a:lvl9pPr>
          </a:lstStyle>
          <a:p>
            <a:endParaRPr/>
          </a:p>
        </p:txBody>
      </p:sp>
      <p:sp>
        <p:nvSpPr>
          <p:cNvPr id="59" name="Google Shape;59;p34"/>
          <p:cNvSpPr txBox="1">
            <a:spLocks noGrp="1"/>
          </p:cNvSpPr>
          <p:nvPr>
            <p:ph type="body" idx="2"/>
          </p:nvPr>
        </p:nvSpPr>
        <p:spPr>
          <a:xfrm>
            <a:off x="6096000" y="1803400"/>
            <a:ext cx="5305224" cy="3962400"/>
          </a:xfrm>
          <a:prstGeom prst="rect">
            <a:avLst/>
          </a:prstGeom>
          <a:noFill/>
          <a:ln>
            <a:noFill/>
          </a:ln>
        </p:spPr>
        <p:txBody>
          <a:bodyPr spcFirstLastPara="1" wrap="square" lIns="91425" tIns="45700" rIns="91425" bIns="45700" anchor="t" anchorCtr="0">
            <a:normAutofit/>
          </a:bodyPr>
          <a:lstStyle>
            <a:lvl1pPr marL="304815" lvl="0" indent="-270947" algn="l">
              <a:spcBef>
                <a:spcPts val="373"/>
              </a:spcBef>
              <a:spcAft>
                <a:spcPts val="0"/>
              </a:spcAft>
              <a:buClr>
                <a:srgbClr val="2B1803"/>
              </a:buClr>
              <a:buSzPts val="2800"/>
              <a:buChar char="•"/>
              <a:defRPr sz="1867">
                <a:solidFill>
                  <a:srgbClr val="2B1803"/>
                </a:solidFill>
                <a:latin typeface="Arial"/>
                <a:ea typeface="Arial"/>
                <a:cs typeface="Arial"/>
                <a:sym typeface="Arial"/>
              </a:defRPr>
            </a:lvl1pPr>
            <a:lvl2pPr marL="609630" lvl="1" indent="-254013" algn="l">
              <a:spcBef>
                <a:spcPts val="320"/>
              </a:spcBef>
              <a:spcAft>
                <a:spcPts val="0"/>
              </a:spcAft>
              <a:buClr>
                <a:srgbClr val="2B1803"/>
              </a:buClr>
              <a:buSzPts val="2400"/>
              <a:buChar char="–"/>
              <a:defRPr sz="1600">
                <a:solidFill>
                  <a:srgbClr val="2B1803"/>
                </a:solidFill>
                <a:latin typeface="Arial"/>
                <a:ea typeface="Arial"/>
                <a:cs typeface="Arial"/>
                <a:sym typeface="Arial"/>
              </a:defRPr>
            </a:lvl2pPr>
            <a:lvl3pPr marL="914446" lvl="2" indent="-237079" algn="l">
              <a:spcBef>
                <a:spcPts val="267"/>
              </a:spcBef>
              <a:spcAft>
                <a:spcPts val="0"/>
              </a:spcAft>
              <a:buClr>
                <a:srgbClr val="2B1803"/>
              </a:buClr>
              <a:buSzPts val="2000"/>
              <a:buChar char="•"/>
              <a:defRPr sz="1333">
                <a:solidFill>
                  <a:srgbClr val="2B1803"/>
                </a:solidFill>
                <a:latin typeface="Arial"/>
                <a:ea typeface="Arial"/>
                <a:cs typeface="Arial"/>
                <a:sym typeface="Arial"/>
              </a:defRPr>
            </a:lvl3pPr>
            <a:lvl4pPr marL="1219261" lvl="3" indent="-228611" algn="l">
              <a:spcBef>
                <a:spcPts val="240"/>
              </a:spcBef>
              <a:spcAft>
                <a:spcPts val="0"/>
              </a:spcAft>
              <a:buClr>
                <a:srgbClr val="2B1803"/>
              </a:buClr>
              <a:buSzPts val="1800"/>
              <a:buChar char="–"/>
              <a:defRPr sz="1200">
                <a:solidFill>
                  <a:srgbClr val="2B1803"/>
                </a:solidFill>
                <a:latin typeface="Arial"/>
                <a:ea typeface="Arial"/>
                <a:cs typeface="Arial"/>
                <a:sym typeface="Arial"/>
              </a:defRPr>
            </a:lvl4pPr>
            <a:lvl5pPr marL="1524076" lvl="4" indent="-228611" algn="l">
              <a:spcBef>
                <a:spcPts val="240"/>
              </a:spcBef>
              <a:spcAft>
                <a:spcPts val="0"/>
              </a:spcAft>
              <a:buClr>
                <a:srgbClr val="2B1803"/>
              </a:buClr>
              <a:buSzPts val="1800"/>
              <a:buChar char="»"/>
              <a:defRPr sz="1200">
                <a:solidFill>
                  <a:srgbClr val="2B1803"/>
                </a:solidFill>
                <a:latin typeface="Arial"/>
                <a:ea typeface="Arial"/>
                <a:cs typeface="Arial"/>
                <a:sym typeface="Arial"/>
              </a:defRPr>
            </a:lvl5pPr>
            <a:lvl6pPr marL="1828891" lvl="5" indent="-228611" algn="l">
              <a:spcBef>
                <a:spcPts val="240"/>
              </a:spcBef>
              <a:spcAft>
                <a:spcPts val="0"/>
              </a:spcAft>
              <a:buClr>
                <a:schemeClr val="dk1"/>
              </a:buClr>
              <a:buSzPts val="1800"/>
              <a:buChar char="•"/>
              <a:defRPr sz="1200"/>
            </a:lvl6pPr>
            <a:lvl7pPr marL="2133707" lvl="6" indent="-228611" algn="l">
              <a:spcBef>
                <a:spcPts val="240"/>
              </a:spcBef>
              <a:spcAft>
                <a:spcPts val="0"/>
              </a:spcAft>
              <a:buClr>
                <a:schemeClr val="dk1"/>
              </a:buClr>
              <a:buSzPts val="1800"/>
              <a:buChar char="•"/>
              <a:defRPr sz="1200"/>
            </a:lvl7pPr>
            <a:lvl8pPr marL="2438522" lvl="7" indent="-228611" algn="l">
              <a:spcBef>
                <a:spcPts val="240"/>
              </a:spcBef>
              <a:spcAft>
                <a:spcPts val="0"/>
              </a:spcAft>
              <a:buClr>
                <a:schemeClr val="dk1"/>
              </a:buClr>
              <a:buSzPts val="1800"/>
              <a:buChar char="•"/>
              <a:defRPr sz="1200"/>
            </a:lvl8pPr>
            <a:lvl9pPr marL="2743337" lvl="8" indent="-228611" algn="l">
              <a:spcBef>
                <a:spcPts val="240"/>
              </a:spcBef>
              <a:spcAft>
                <a:spcPts val="0"/>
              </a:spcAft>
              <a:buClr>
                <a:schemeClr val="dk1"/>
              </a:buClr>
              <a:buSzPts val="1800"/>
              <a:buChar char="•"/>
              <a:defRPr sz="1200"/>
            </a:lvl9pPr>
          </a:lstStyle>
          <a:p>
            <a:endParaRPr/>
          </a:p>
        </p:txBody>
      </p:sp>
      <p:pic>
        <p:nvPicPr>
          <p:cNvPr id="60" name="Google Shape;60;p34" descr="A pink flowers in a vase&#10;&#10;AI-generated content may be incorrect."/>
          <p:cNvPicPr preferRelativeResize="0"/>
          <p:nvPr/>
        </p:nvPicPr>
        <p:blipFill rotWithShape="1">
          <a:blip r:embed="rId2">
            <a:alphaModFix/>
          </a:blip>
          <a:srcRect/>
          <a:stretch/>
        </p:blipFill>
        <p:spPr>
          <a:xfrm>
            <a:off x="10541001" y="4648200"/>
            <a:ext cx="965199" cy="2043123"/>
          </a:xfrm>
          <a:prstGeom prst="rect">
            <a:avLst/>
          </a:prstGeom>
          <a:noFill/>
          <a:ln>
            <a:noFill/>
          </a:ln>
        </p:spPr>
      </p:pic>
      <p:pic>
        <p:nvPicPr>
          <p:cNvPr id="61" name="Google Shape;61;p34" descr="A yellow flowers in a vase&#10;&#10;AI-generated content may be incorrect."/>
          <p:cNvPicPr preferRelativeResize="0"/>
          <p:nvPr/>
        </p:nvPicPr>
        <p:blipFill rotWithShape="1">
          <a:blip r:embed="rId3">
            <a:alphaModFix/>
          </a:blip>
          <a:srcRect/>
          <a:stretch/>
        </p:blipFill>
        <p:spPr>
          <a:xfrm>
            <a:off x="11023600" y="5129257"/>
            <a:ext cx="702793" cy="1487665"/>
          </a:xfrm>
          <a:prstGeom prst="rect">
            <a:avLst/>
          </a:prstGeom>
          <a:noFill/>
          <a:ln>
            <a:noFill/>
          </a:ln>
        </p:spPr>
      </p:pic>
    </p:spTree>
    <p:extLst>
      <p:ext uri="{BB962C8B-B14F-4D97-AF65-F5344CB8AC3E}">
        <p14:creationId xmlns:p14="http://schemas.microsoft.com/office/powerpoint/2010/main" val="42052977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2_Column_Green">
  <p:cSld name="2_Column_Green">
    <p:spTree>
      <p:nvGrpSpPr>
        <p:cNvPr id="1" name="Shape 62"/>
        <p:cNvGrpSpPr/>
        <p:nvPr/>
      </p:nvGrpSpPr>
      <p:grpSpPr>
        <a:xfrm>
          <a:off x="0" y="0"/>
          <a:ext cx="0" cy="0"/>
          <a:chOff x="0" y="0"/>
          <a:chExt cx="0" cy="0"/>
        </a:xfrm>
      </p:grpSpPr>
      <p:sp>
        <p:nvSpPr>
          <p:cNvPr id="63" name="Google Shape;63;p35"/>
          <p:cNvSpPr txBox="1">
            <a:spLocks noGrp="1"/>
          </p:cNvSpPr>
          <p:nvPr>
            <p:ph type="title"/>
          </p:nvPr>
        </p:nvSpPr>
        <p:spPr>
          <a:xfrm>
            <a:off x="423081" y="196739"/>
            <a:ext cx="5486400" cy="7620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dk1"/>
              </a:buClr>
              <a:buSzPts val="4400"/>
              <a:buFont typeface="Arial"/>
              <a:buNone/>
              <a:defRPr>
                <a:solidFill>
                  <a:schemeClr val="dk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p35"/>
          <p:cNvSpPr txBox="1">
            <a:spLocks noGrp="1"/>
          </p:cNvSpPr>
          <p:nvPr>
            <p:ph type="body" idx="1"/>
          </p:nvPr>
        </p:nvSpPr>
        <p:spPr>
          <a:xfrm>
            <a:off x="435176" y="1803400"/>
            <a:ext cx="5305224" cy="3962400"/>
          </a:xfrm>
          <a:prstGeom prst="rect">
            <a:avLst/>
          </a:prstGeom>
          <a:noFill/>
          <a:ln>
            <a:noFill/>
          </a:ln>
        </p:spPr>
        <p:txBody>
          <a:bodyPr spcFirstLastPara="1" wrap="square" lIns="91425" tIns="45700" rIns="91425" bIns="45700" anchor="t" anchorCtr="0">
            <a:normAutofit/>
          </a:bodyPr>
          <a:lstStyle>
            <a:lvl1pPr marL="304815" lvl="0" indent="-270947" algn="l">
              <a:spcBef>
                <a:spcPts val="373"/>
              </a:spcBef>
              <a:spcAft>
                <a:spcPts val="0"/>
              </a:spcAft>
              <a:buClr>
                <a:srgbClr val="2B1803"/>
              </a:buClr>
              <a:buSzPts val="2800"/>
              <a:buChar char="•"/>
              <a:defRPr sz="1867">
                <a:solidFill>
                  <a:srgbClr val="2B1803"/>
                </a:solidFill>
                <a:latin typeface="Arial"/>
                <a:ea typeface="Arial"/>
                <a:cs typeface="Arial"/>
                <a:sym typeface="Arial"/>
              </a:defRPr>
            </a:lvl1pPr>
            <a:lvl2pPr marL="609630" lvl="1" indent="-254013" algn="l">
              <a:spcBef>
                <a:spcPts val="320"/>
              </a:spcBef>
              <a:spcAft>
                <a:spcPts val="0"/>
              </a:spcAft>
              <a:buClr>
                <a:srgbClr val="2B1803"/>
              </a:buClr>
              <a:buSzPts val="2400"/>
              <a:buChar char="–"/>
              <a:defRPr sz="1600">
                <a:solidFill>
                  <a:srgbClr val="2B1803"/>
                </a:solidFill>
                <a:latin typeface="Arial"/>
                <a:ea typeface="Arial"/>
                <a:cs typeface="Arial"/>
                <a:sym typeface="Arial"/>
              </a:defRPr>
            </a:lvl2pPr>
            <a:lvl3pPr marL="914446" lvl="2" indent="-237079" algn="l">
              <a:spcBef>
                <a:spcPts val="267"/>
              </a:spcBef>
              <a:spcAft>
                <a:spcPts val="0"/>
              </a:spcAft>
              <a:buClr>
                <a:srgbClr val="2B1803"/>
              </a:buClr>
              <a:buSzPts val="2000"/>
              <a:buChar char="•"/>
              <a:defRPr sz="1333">
                <a:solidFill>
                  <a:srgbClr val="2B1803"/>
                </a:solidFill>
                <a:latin typeface="Arial"/>
                <a:ea typeface="Arial"/>
                <a:cs typeface="Arial"/>
                <a:sym typeface="Arial"/>
              </a:defRPr>
            </a:lvl3pPr>
            <a:lvl4pPr marL="1219261" lvl="3" indent="-228611" algn="l">
              <a:spcBef>
                <a:spcPts val="240"/>
              </a:spcBef>
              <a:spcAft>
                <a:spcPts val="0"/>
              </a:spcAft>
              <a:buClr>
                <a:srgbClr val="2B1803"/>
              </a:buClr>
              <a:buSzPts val="1800"/>
              <a:buChar char="–"/>
              <a:defRPr sz="1200">
                <a:solidFill>
                  <a:srgbClr val="2B1803"/>
                </a:solidFill>
                <a:latin typeface="Arial"/>
                <a:ea typeface="Arial"/>
                <a:cs typeface="Arial"/>
                <a:sym typeface="Arial"/>
              </a:defRPr>
            </a:lvl4pPr>
            <a:lvl5pPr marL="1524076" lvl="4" indent="-228611" algn="l">
              <a:spcBef>
                <a:spcPts val="240"/>
              </a:spcBef>
              <a:spcAft>
                <a:spcPts val="0"/>
              </a:spcAft>
              <a:buClr>
                <a:srgbClr val="2B1803"/>
              </a:buClr>
              <a:buSzPts val="1800"/>
              <a:buChar char="»"/>
              <a:defRPr sz="1200">
                <a:solidFill>
                  <a:srgbClr val="2B1803"/>
                </a:solidFill>
                <a:latin typeface="Arial"/>
                <a:ea typeface="Arial"/>
                <a:cs typeface="Arial"/>
                <a:sym typeface="Arial"/>
              </a:defRPr>
            </a:lvl5pPr>
            <a:lvl6pPr marL="1828891" lvl="5" indent="-228611" algn="l">
              <a:spcBef>
                <a:spcPts val="240"/>
              </a:spcBef>
              <a:spcAft>
                <a:spcPts val="0"/>
              </a:spcAft>
              <a:buClr>
                <a:schemeClr val="dk1"/>
              </a:buClr>
              <a:buSzPts val="1800"/>
              <a:buChar char="•"/>
              <a:defRPr sz="1200"/>
            </a:lvl6pPr>
            <a:lvl7pPr marL="2133707" lvl="6" indent="-228611" algn="l">
              <a:spcBef>
                <a:spcPts val="240"/>
              </a:spcBef>
              <a:spcAft>
                <a:spcPts val="0"/>
              </a:spcAft>
              <a:buClr>
                <a:schemeClr val="dk1"/>
              </a:buClr>
              <a:buSzPts val="1800"/>
              <a:buChar char="•"/>
              <a:defRPr sz="1200"/>
            </a:lvl7pPr>
            <a:lvl8pPr marL="2438522" lvl="7" indent="-228611" algn="l">
              <a:spcBef>
                <a:spcPts val="240"/>
              </a:spcBef>
              <a:spcAft>
                <a:spcPts val="0"/>
              </a:spcAft>
              <a:buClr>
                <a:schemeClr val="dk1"/>
              </a:buClr>
              <a:buSzPts val="1800"/>
              <a:buChar char="•"/>
              <a:defRPr sz="1200"/>
            </a:lvl8pPr>
            <a:lvl9pPr marL="2743337" lvl="8" indent="-228611" algn="l">
              <a:spcBef>
                <a:spcPts val="240"/>
              </a:spcBef>
              <a:spcAft>
                <a:spcPts val="0"/>
              </a:spcAft>
              <a:buClr>
                <a:schemeClr val="dk1"/>
              </a:buClr>
              <a:buSzPts val="1800"/>
              <a:buChar char="•"/>
              <a:defRPr sz="1200"/>
            </a:lvl9pPr>
          </a:lstStyle>
          <a:p>
            <a:endParaRPr/>
          </a:p>
        </p:txBody>
      </p:sp>
      <p:sp>
        <p:nvSpPr>
          <p:cNvPr id="65" name="Google Shape;65;p35"/>
          <p:cNvSpPr txBox="1">
            <a:spLocks noGrp="1"/>
          </p:cNvSpPr>
          <p:nvPr>
            <p:ph type="body" idx="2"/>
          </p:nvPr>
        </p:nvSpPr>
        <p:spPr>
          <a:xfrm>
            <a:off x="6096000" y="1803400"/>
            <a:ext cx="5305224" cy="3962400"/>
          </a:xfrm>
          <a:prstGeom prst="rect">
            <a:avLst/>
          </a:prstGeom>
          <a:noFill/>
          <a:ln>
            <a:noFill/>
          </a:ln>
        </p:spPr>
        <p:txBody>
          <a:bodyPr spcFirstLastPara="1" wrap="square" lIns="91425" tIns="45700" rIns="91425" bIns="45700" anchor="t" anchorCtr="0">
            <a:normAutofit/>
          </a:bodyPr>
          <a:lstStyle>
            <a:lvl1pPr marL="304815" lvl="0" indent="-270947" algn="l">
              <a:spcBef>
                <a:spcPts val="373"/>
              </a:spcBef>
              <a:spcAft>
                <a:spcPts val="0"/>
              </a:spcAft>
              <a:buClr>
                <a:srgbClr val="2B1803"/>
              </a:buClr>
              <a:buSzPts val="2800"/>
              <a:buChar char="•"/>
              <a:defRPr sz="1867">
                <a:solidFill>
                  <a:srgbClr val="2B1803"/>
                </a:solidFill>
                <a:latin typeface="Arial"/>
                <a:ea typeface="Arial"/>
                <a:cs typeface="Arial"/>
                <a:sym typeface="Arial"/>
              </a:defRPr>
            </a:lvl1pPr>
            <a:lvl2pPr marL="609630" lvl="1" indent="-254013" algn="l">
              <a:spcBef>
                <a:spcPts val="320"/>
              </a:spcBef>
              <a:spcAft>
                <a:spcPts val="0"/>
              </a:spcAft>
              <a:buClr>
                <a:srgbClr val="2B1803"/>
              </a:buClr>
              <a:buSzPts val="2400"/>
              <a:buChar char="–"/>
              <a:defRPr sz="1600">
                <a:solidFill>
                  <a:srgbClr val="2B1803"/>
                </a:solidFill>
                <a:latin typeface="Arial"/>
                <a:ea typeface="Arial"/>
                <a:cs typeface="Arial"/>
                <a:sym typeface="Arial"/>
              </a:defRPr>
            </a:lvl2pPr>
            <a:lvl3pPr marL="914446" lvl="2" indent="-237079" algn="l">
              <a:spcBef>
                <a:spcPts val="267"/>
              </a:spcBef>
              <a:spcAft>
                <a:spcPts val="0"/>
              </a:spcAft>
              <a:buClr>
                <a:srgbClr val="2B1803"/>
              </a:buClr>
              <a:buSzPts val="2000"/>
              <a:buChar char="•"/>
              <a:defRPr sz="1333">
                <a:solidFill>
                  <a:srgbClr val="2B1803"/>
                </a:solidFill>
                <a:latin typeface="Arial"/>
                <a:ea typeface="Arial"/>
                <a:cs typeface="Arial"/>
                <a:sym typeface="Arial"/>
              </a:defRPr>
            </a:lvl3pPr>
            <a:lvl4pPr marL="1219261" lvl="3" indent="-228611" algn="l">
              <a:spcBef>
                <a:spcPts val="240"/>
              </a:spcBef>
              <a:spcAft>
                <a:spcPts val="0"/>
              </a:spcAft>
              <a:buClr>
                <a:srgbClr val="2B1803"/>
              </a:buClr>
              <a:buSzPts val="1800"/>
              <a:buChar char="–"/>
              <a:defRPr sz="1200">
                <a:solidFill>
                  <a:srgbClr val="2B1803"/>
                </a:solidFill>
                <a:latin typeface="Arial"/>
                <a:ea typeface="Arial"/>
                <a:cs typeface="Arial"/>
                <a:sym typeface="Arial"/>
              </a:defRPr>
            </a:lvl4pPr>
            <a:lvl5pPr marL="1524076" lvl="4" indent="-228611" algn="l">
              <a:spcBef>
                <a:spcPts val="240"/>
              </a:spcBef>
              <a:spcAft>
                <a:spcPts val="0"/>
              </a:spcAft>
              <a:buClr>
                <a:srgbClr val="2B1803"/>
              </a:buClr>
              <a:buSzPts val="1800"/>
              <a:buChar char="»"/>
              <a:defRPr sz="1200">
                <a:solidFill>
                  <a:srgbClr val="2B1803"/>
                </a:solidFill>
                <a:latin typeface="Arial"/>
                <a:ea typeface="Arial"/>
                <a:cs typeface="Arial"/>
                <a:sym typeface="Arial"/>
              </a:defRPr>
            </a:lvl5pPr>
            <a:lvl6pPr marL="1828891" lvl="5" indent="-228611" algn="l">
              <a:spcBef>
                <a:spcPts val="240"/>
              </a:spcBef>
              <a:spcAft>
                <a:spcPts val="0"/>
              </a:spcAft>
              <a:buClr>
                <a:schemeClr val="dk1"/>
              </a:buClr>
              <a:buSzPts val="1800"/>
              <a:buChar char="•"/>
              <a:defRPr sz="1200"/>
            </a:lvl6pPr>
            <a:lvl7pPr marL="2133707" lvl="6" indent="-228611" algn="l">
              <a:spcBef>
                <a:spcPts val="240"/>
              </a:spcBef>
              <a:spcAft>
                <a:spcPts val="0"/>
              </a:spcAft>
              <a:buClr>
                <a:schemeClr val="dk1"/>
              </a:buClr>
              <a:buSzPts val="1800"/>
              <a:buChar char="•"/>
              <a:defRPr sz="1200"/>
            </a:lvl7pPr>
            <a:lvl8pPr marL="2438522" lvl="7" indent="-228611" algn="l">
              <a:spcBef>
                <a:spcPts val="240"/>
              </a:spcBef>
              <a:spcAft>
                <a:spcPts val="0"/>
              </a:spcAft>
              <a:buClr>
                <a:schemeClr val="dk1"/>
              </a:buClr>
              <a:buSzPts val="1800"/>
              <a:buChar char="•"/>
              <a:defRPr sz="1200"/>
            </a:lvl8pPr>
            <a:lvl9pPr marL="2743337" lvl="8" indent="-228611" algn="l">
              <a:spcBef>
                <a:spcPts val="240"/>
              </a:spcBef>
              <a:spcAft>
                <a:spcPts val="0"/>
              </a:spcAft>
              <a:buClr>
                <a:schemeClr val="dk1"/>
              </a:buClr>
              <a:buSzPts val="1800"/>
              <a:buChar char="•"/>
              <a:defRPr sz="1200"/>
            </a:lvl9pPr>
          </a:lstStyle>
          <a:p>
            <a:endParaRPr/>
          </a:p>
        </p:txBody>
      </p:sp>
      <p:pic>
        <p:nvPicPr>
          <p:cNvPr id="66" name="Google Shape;66;p35" descr="A pink flowers in a vase&#10;&#10;AI-generated content may be incorrect."/>
          <p:cNvPicPr preferRelativeResize="0"/>
          <p:nvPr/>
        </p:nvPicPr>
        <p:blipFill rotWithShape="1">
          <a:blip r:embed="rId2">
            <a:alphaModFix/>
          </a:blip>
          <a:srcRect/>
          <a:stretch/>
        </p:blipFill>
        <p:spPr>
          <a:xfrm>
            <a:off x="10541001" y="4648200"/>
            <a:ext cx="965199" cy="2043123"/>
          </a:xfrm>
          <a:prstGeom prst="rect">
            <a:avLst/>
          </a:prstGeom>
          <a:noFill/>
          <a:ln>
            <a:noFill/>
          </a:ln>
        </p:spPr>
      </p:pic>
      <p:pic>
        <p:nvPicPr>
          <p:cNvPr id="67" name="Google Shape;67;p35" descr="A yellow flowers in a vase&#10;&#10;AI-generated content may be incorrect."/>
          <p:cNvPicPr preferRelativeResize="0"/>
          <p:nvPr/>
        </p:nvPicPr>
        <p:blipFill rotWithShape="1">
          <a:blip r:embed="rId3">
            <a:alphaModFix/>
          </a:blip>
          <a:srcRect/>
          <a:stretch/>
        </p:blipFill>
        <p:spPr>
          <a:xfrm>
            <a:off x="11023600" y="5129257"/>
            <a:ext cx="702793" cy="1487665"/>
          </a:xfrm>
          <a:prstGeom prst="rect">
            <a:avLst/>
          </a:prstGeom>
          <a:noFill/>
          <a:ln>
            <a:noFill/>
          </a:ln>
        </p:spPr>
      </p:pic>
    </p:spTree>
    <p:extLst>
      <p:ext uri="{BB962C8B-B14F-4D97-AF65-F5344CB8AC3E}">
        <p14:creationId xmlns:p14="http://schemas.microsoft.com/office/powerpoint/2010/main" val="6334740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2_Column-Header_Pink">
  <p:cSld name="2_Column-Header_Pink">
    <p:spTree>
      <p:nvGrpSpPr>
        <p:cNvPr id="1" name="Shape 68"/>
        <p:cNvGrpSpPr/>
        <p:nvPr/>
      </p:nvGrpSpPr>
      <p:grpSpPr>
        <a:xfrm>
          <a:off x="0" y="0"/>
          <a:ext cx="0" cy="0"/>
          <a:chOff x="0" y="0"/>
          <a:chExt cx="0" cy="0"/>
        </a:xfrm>
      </p:grpSpPr>
      <p:sp>
        <p:nvSpPr>
          <p:cNvPr id="69" name="Google Shape;69;p36"/>
          <p:cNvSpPr/>
          <p:nvPr/>
        </p:nvSpPr>
        <p:spPr>
          <a:xfrm>
            <a:off x="0" y="0"/>
            <a:ext cx="12192000" cy="1155479"/>
          </a:xfrm>
          <a:prstGeom prst="rect">
            <a:avLst/>
          </a:prstGeom>
          <a:solidFill>
            <a:schemeClr val="dk1"/>
          </a:solidFill>
          <a:ln>
            <a:noFill/>
          </a:ln>
        </p:spPr>
        <p:txBody>
          <a:bodyPr spcFirstLastPara="1" wrap="square" lIns="60950" tIns="30467" rIns="60950" bIns="30467" anchor="ctr" anchorCtr="0">
            <a:noAutofit/>
          </a:bodyPr>
          <a:lstStyle/>
          <a:p>
            <a:pPr marL="0" marR="0" lvl="0" indent="0" algn="ctr" rtl="0">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70" name="Google Shape;70;p36"/>
          <p:cNvSpPr txBox="1">
            <a:spLocks noGrp="1"/>
          </p:cNvSpPr>
          <p:nvPr>
            <p:ph type="title"/>
          </p:nvPr>
        </p:nvSpPr>
        <p:spPr>
          <a:xfrm>
            <a:off x="423081" y="196739"/>
            <a:ext cx="5486400" cy="7620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4400"/>
              <a:buFont typeface="Arial"/>
              <a:buNone/>
              <a:defRPr>
                <a:solidFill>
                  <a:schemeClr val="l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 name="Google Shape;71;p36"/>
          <p:cNvSpPr txBox="1">
            <a:spLocks noGrp="1"/>
          </p:cNvSpPr>
          <p:nvPr>
            <p:ph type="body" idx="1"/>
          </p:nvPr>
        </p:nvSpPr>
        <p:spPr>
          <a:xfrm>
            <a:off x="423081" y="1352218"/>
            <a:ext cx="5368119" cy="700057"/>
          </a:xfrm>
          <a:prstGeom prst="rect">
            <a:avLst/>
          </a:prstGeom>
          <a:noFill/>
          <a:ln>
            <a:noFill/>
          </a:ln>
        </p:spPr>
        <p:txBody>
          <a:bodyPr spcFirstLastPara="1" wrap="square" lIns="91425" tIns="45700" rIns="91425" bIns="45700" anchor="b" anchorCtr="0">
            <a:normAutofit/>
          </a:bodyPr>
          <a:lstStyle>
            <a:lvl1pPr marL="304815" lvl="0" indent="-152408" algn="l">
              <a:spcBef>
                <a:spcPts val="320"/>
              </a:spcBef>
              <a:spcAft>
                <a:spcPts val="0"/>
              </a:spcAft>
              <a:buClr>
                <a:srgbClr val="2B1803"/>
              </a:buClr>
              <a:buSzPts val="2400"/>
              <a:buNone/>
              <a:defRPr sz="1600" b="1">
                <a:latin typeface="Arial"/>
                <a:ea typeface="Arial"/>
                <a:cs typeface="Arial"/>
                <a:sym typeface="Arial"/>
              </a:defRPr>
            </a:lvl1pPr>
            <a:lvl2pPr marL="609630" lvl="1" indent="-152408" algn="l">
              <a:spcBef>
                <a:spcPts val="267"/>
              </a:spcBef>
              <a:spcAft>
                <a:spcPts val="0"/>
              </a:spcAft>
              <a:buClr>
                <a:srgbClr val="2B1803"/>
              </a:buClr>
              <a:buSzPts val="2000"/>
              <a:buNone/>
              <a:defRPr sz="1333" b="1"/>
            </a:lvl2pPr>
            <a:lvl3pPr marL="914446" lvl="2" indent="-152408" algn="l">
              <a:spcBef>
                <a:spcPts val="240"/>
              </a:spcBef>
              <a:spcAft>
                <a:spcPts val="0"/>
              </a:spcAft>
              <a:buClr>
                <a:srgbClr val="2B1803"/>
              </a:buClr>
              <a:buSzPts val="1800"/>
              <a:buNone/>
              <a:defRPr sz="1200" b="1"/>
            </a:lvl3pPr>
            <a:lvl4pPr marL="1219261" lvl="3" indent="-152408" algn="l">
              <a:spcBef>
                <a:spcPts val="213"/>
              </a:spcBef>
              <a:spcAft>
                <a:spcPts val="0"/>
              </a:spcAft>
              <a:buClr>
                <a:srgbClr val="2B1803"/>
              </a:buClr>
              <a:buSzPts val="1600"/>
              <a:buNone/>
              <a:defRPr sz="1067" b="1"/>
            </a:lvl4pPr>
            <a:lvl5pPr marL="1524076" lvl="4" indent="-152408" algn="l">
              <a:spcBef>
                <a:spcPts val="213"/>
              </a:spcBef>
              <a:spcAft>
                <a:spcPts val="0"/>
              </a:spcAft>
              <a:buClr>
                <a:srgbClr val="2B1803"/>
              </a:buClr>
              <a:buSzPts val="1600"/>
              <a:buNone/>
              <a:defRPr sz="1067" b="1"/>
            </a:lvl5pPr>
            <a:lvl6pPr marL="1828891" lvl="5" indent="-152408" algn="l">
              <a:spcBef>
                <a:spcPts val="213"/>
              </a:spcBef>
              <a:spcAft>
                <a:spcPts val="0"/>
              </a:spcAft>
              <a:buClr>
                <a:schemeClr val="dk1"/>
              </a:buClr>
              <a:buSzPts val="1600"/>
              <a:buNone/>
              <a:defRPr sz="1067" b="1"/>
            </a:lvl6pPr>
            <a:lvl7pPr marL="2133707" lvl="6" indent="-152408" algn="l">
              <a:spcBef>
                <a:spcPts val="213"/>
              </a:spcBef>
              <a:spcAft>
                <a:spcPts val="0"/>
              </a:spcAft>
              <a:buClr>
                <a:schemeClr val="dk1"/>
              </a:buClr>
              <a:buSzPts val="1600"/>
              <a:buNone/>
              <a:defRPr sz="1067" b="1"/>
            </a:lvl7pPr>
            <a:lvl8pPr marL="2438522" lvl="7" indent="-152408" algn="l">
              <a:spcBef>
                <a:spcPts val="213"/>
              </a:spcBef>
              <a:spcAft>
                <a:spcPts val="0"/>
              </a:spcAft>
              <a:buClr>
                <a:schemeClr val="dk1"/>
              </a:buClr>
              <a:buSzPts val="1600"/>
              <a:buNone/>
              <a:defRPr sz="1067" b="1"/>
            </a:lvl8pPr>
            <a:lvl9pPr marL="2743337" lvl="8" indent="-152408" algn="l">
              <a:spcBef>
                <a:spcPts val="213"/>
              </a:spcBef>
              <a:spcAft>
                <a:spcPts val="0"/>
              </a:spcAft>
              <a:buClr>
                <a:schemeClr val="dk1"/>
              </a:buClr>
              <a:buSzPts val="1600"/>
              <a:buNone/>
              <a:defRPr sz="1067" b="1"/>
            </a:lvl9pPr>
          </a:lstStyle>
          <a:p>
            <a:endParaRPr/>
          </a:p>
        </p:txBody>
      </p:sp>
      <p:sp>
        <p:nvSpPr>
          <p:cNvPr id="72" name="Google Shape;72;p36"/>
          <p:cNvSpPr txBox="1">
            <a:spLocks noGrp="1"/>
          </p:cNvSpPr>
          <p:nvPr>
            <p:ph type="body" idx="2"/>
          </p:nvPr>
        </p:nvSpPr>
        <p:spPr>
          <a:xfrm>
            <a:off x="423081" y="2276764"/>
            <a:ext cx="5368119" cy="3844636"/>
          </a:xfrm>
          <a:prstGeom prst="rect">
            <a:avLst/>
          </a:prstGeom>
          <a:noFill/>
          <a:ln>
            <a:noFill/>
          </a:ln>
        </p:spPr>
        <p:txBody>
          <a:bodyPr spcFirstLastPara="1" wrap="square" lIns="91425" tIns="45700" rIns="91425" bIns="45700" anchor="t" anchorCtr="0">
            <a:normAutofit/>
          </a:bodyPr>
          <a:lstStyle>
            <a:lvl1pPr marL="304815" lvl="0" indent="-254013" algn="l">
              <a:spcBef>
                <a:spcPts val="320"/>
              </a:spcBef>
              <a:spcAft>
                <a:spcPts val="0"/>
              </a:spcAft>
              <a:buClr>
                <a:srgbClr val="2B1803"/>
              </a:buClr>
              <a:buSzPts val="2400"/>
              <a:buChar char="•"/>
              <a:defRPr sz="1600">
                <a:solidFill>
                  <a:srgbClr val="2B1803"/>
                </a:solidFill>
                <a:latin typeface="Arial"/>
                <a:ea typeface="Arial"/>
                <a:cs typeface="Arial"/>
                <a:sym typeface="Arial"/>
              </a:defRPr>
            </a:lvl1pPr>
            <a:lvl2pPr marL="609630" lvl="1" indent="-237079" algn="l">
              <a:spcBef>
                <a:spcPts val="267"/>
              </a:spcBef>
              <a:spcAft>
                <a:spcPts val="0"/>
              </a:spcAft>
              <a:buClr>
                <a:srgbClr val="2B1803"/>
              </a:buClr>
              <a:buSzPts val="2000"/>
              <a:buChar char="–"/>
              <a:defRPr sz="1333">
                <a:solidFill>
                  <a:srgbClr val="2B1803"/>
                </a:solidFill>
                <a:latin typeface="Arial"/>
                <a:ea typeface="Arial"/>
                <a:cs typeface="Arial"/>
                <a:sym typeface="Arial"/>
              </a:defRPr>
            </a:lvl2pPr>
            <a:lvl3pPr marL="914446" lvl="2" indent="-228611" algn="l">
              <a:spcBef>
                <a:spcPts val="240"/>
              </a:spcBef>
              <a:spcAft>
                <a:spcPts val="0"/>
              </a:spcAft>
              <a:buClr>
                <a:srgbClr val="2B1803"/>
              </a:buClr>
              <a:buSzPts val="1800"/>
              <a:buChar char="•"/>
              <a:defRPr sz="1200">
                <a:solidFill>
                  <a:srgbClr val="2B1803"/>
                </a:solidFill>
                <a:latin typeface="Arial"/>
                <a:ea typeface="Arial"/>
                <a:cs typeface="Arial"/>
                <a:sym typeface="Arial"/>
              </a:defRPr>
            </a:lvl3pPr>
            <a:lvl4pPr marL="1219261" lvl="3" indent="-220144" algn="l">
              <a:spcBef>
                <a:spcPts val="213"/>
              </a:spcBef>
              <a:spcAft>
                <a:spcPts val="0"/>
              </a:spcAft>
              <a:buClr>
                <a:srgbClr val="2B1803"/>
              </a:buClr>
              <a:buSzPts val="1600"/>
              <a:buChar char="–"/>
              <a:defRPr sz="1067">
                <a:solidFill>
                  <a:srgbClr val="2B1803"/>
                </a:solidFill>
                <a:latin typeface="Arial"/>
                <a:ea typeface="Arial"/>
                <a:cs typeface="Arial"/>
                <a:sym typeface="Arial"/>
              </a:defRPr>
            </a:lvl4pPr>
            <a:lvl5pPr marL="1524076" lvl="4" indent="-220144" algn="l">
              <a:spcBef>
                <a:spcPts val="213"/>
              </a:spcBef>
              <a:spcAft>
                <a:spcPts val="0"/>
              </a:spcAft>
              <a:buClr>
                <a:srgbClr val="2B1803"/>
              </a:buClr>
              <a:buSzPts val="1600"/>
              <a:buChar char="»"/>
              <a:defRPr sz="1067">
                <a:solidFill>
                  <a:srgbClr val="2B1803"/>
                </a:solidFill>
                <a:latin typeface="Arial"/>
                <a:ea typeface="Arial"/>
                <a:cs typeface="Arial"/>
                <a:sym typeface="Arial"/>
              </a:defRPr>
            </a:lvl5pPr>
            <a:lvl6pPr marL="1828891" lvl="5" indent="-220144" algn="l">
              <a:spcBef>
                <a:spcPts val="213"/>
              </a:spcBef>
              <a:spcAft>
                <a:spcPts val="0"/>
              </a:spcAft>
              <a:buClr>
                <a:schemeClr val="dk1"/>
              </a:buClr>
              <a:buSzPts val="1600"/>
              <a:buChar char="•"/>
              <a:defRPr sz="1067"/>
            </a:lvl6pPr>
            <a:lvl7pPr marL="2133707" lvl="6" indent="-220144" algn="l">
              <a:spcBef>
                <a:spcPts val="213"/>
              </a:spcBef>
              <a:spcAft>
                <a:spcPts val="0"/>
              </a:spcAft>
              <a:buClr>
                <a:schemeClr val="dk1"/>
              </a:buClr>
              <a:buSzPts val="1600"/>
              <a:buChar char="•"/>
              <a:defRPr sz="1067"/>
            </a:lvl7pPr>
            <a:lvl8pPr marL="2438522" lvl="7" indent="-220144" algn="l">
              <a:spcBef>
                <a:spcPts val="213"/>
              </a:spcBef>
              <a:spcAft>
                <a:spcPts val="0"/>
              </a:spcAft>
              <a:buClr>
                <a:schemeClr val="dk1"/>
              </a:buClr>
              <a:buSzPts val="1600"/>
              <a:buChar char="•"/>
              <a:defRPr sz="1067"/>
            </a:lvl8pPr>
            <a:lvl9pPr marL="2743337" lvl="8" indent="-220144" algn="l">
              <a:spcBef>
                <a:spcPts val="213"/>
              </a:spcBef>
              <a:spcAft>
                <a:spcPts val="0"/>
              </a:spcAft>
              <a:buClr>
                <a:schemeClr val="dk1"/>
              </a:buClr>
              <a:buSzPts val="1600"/>
              <a:buChar char="•"/>
              <a:defRPr sz="1067"/>
            </a:lvl9pPr>
          </a:lstStyle>
          <a:p>
            <a:endParaRPr/>
          </a:p>
        </p:txBody>
      </p:sp>
      <p:sp>
        <p:nvSpPr>
          <p:cNvPr id="73" name="Google Shape;73;p36"/>
          <p:cNvSpPr txBox="1">
            <a:spLocks noGrp="1"/>
          </p:cNvSpPr>
          <p:nvPr>
            <p:ph type="body" idx="3"/>
          </p:nvPr>
        </p:nvSpPr>
        <p:spPr>
          <a:xfrm>
            <a:off x="6096001" y="1352218"/>
            <a:ext cx="5368119" cy="700057"/>
          </a:xfrm>
          <a:prstGeom prst="rect">
            <a:avLst/>
          </a:prstGeom>
          <a:noFill/>
          <a:ln>
            <a:noFill/>
          </a:ln>
        </p:spPr>
        <p:txBody>
          <a:bodyPr spcFirstLastPara="1" wrap="square" lIns="91425" tIns="45700" rIns="91425" bIns="45700" anchor="b" anchorCtr="0">
            <a:normAutofit/>
          </a:bodyPr>
          <a:lstStyle>
            <a:lvl1pPr marL="304815" lvl="0" indent="-152408" algn="l">
              <a:spcBef>
                <a:spcPts val="320"/>
              </a:spcBef>
              <a:spcAft>
                <a:spcPts val="0"/>
              </a:spcAft>
              <a:buClr>
                <a:srgbClr val="2B1803"/>
              </a:buClr>
              <a:buSzPts val="2400"/>
              <a:buNone/>
              <a:defRPr sz="1600" b="1">
                <a:latin typeface="Arial"/>
                <a:ea typeface="Arial"/>
                <a:cs typeface="Arial"/>
                <a:sym typeface="Arial"/>
              </a:defRPr>
            </a:lvl1pPr>
            <a:lvl2pPr marL="609630" lvl="1" indent="-152408" algn="l">
              <a:spcBef>
                <a:spcPts val="267"/>
              </a:spcBef>
              <a:spcAft>
                <a:spcPts val="0"/>
              </a:spcAft>
              <a:buClr>
                <a:srgbClr val="2B1803"/>
              </a:buClr>
              <a:buSzPts val="2000"/>
              <a:buNone/>
              <a:defRPr sz="1333" b="1"/>
            </a:lvl2pPr>
            <a:lvl3pPr marL="914446" lvl="2" indent="-152408" algn="l">
              <a:spcBef>
                <a:spcPts val="240"/>
              </a:spcBef>
              <a:spcAft>
                <a:spcPts val="0"/>
              </a:spcAft>
              <a:buClr>
                <a:srgbClr val="2B1803"/>
              </a:buClr>
              <a:buSzPts val="1800"/>
              <a:buNone/>
              <a:defRPr sz="1200" b="1"/>
            </a:lvl3pPr>
            <a:lvl4pPr marL="1219261" lvl="3" indent="-152408" algn="l">
              <a:spcBef>
                <a:spcPts val="213"/>
              </a:spcBef>
              <a:spcAft>
                <a:spcPts val="0"/>
              </a:spcAft>
              <a:buClr>
                <a:srgbClr val="2B1803"/>
              </a:buClr>
              <a:buSzPts val="1600"/>
              <a:buNone/>
              <a:defRPr sz="1067" b="1"/>
            </a:lvl4pPr>
            <a:lvl5pPr marL="1524076" lvl="4" indent="-152408" algn="l">
              <a:spcBef>
                <a:spcPts val="213"/>
              </a:spcBef>
              <a:spcAft>
                <a:spcPts val="0"/>
              </a:spcAft>
              <a:buClr>
                <a:srgbClr val="2B1803"/>
              </a:buClr>
              <a:buSzPts val="1600"/>
              <a:buNone/>
              <a:defRPr sz="1067" b="1"/>
            </a:lvl5pPr>
            <a:lvl6pPr marL="1828891" lvl="5" indent="-152408" algn="l">
              <a:spcBef>
                <a:spcPts val="213"/>
              </a:spcBef>
              <a:spcAft>
                <a:spcPts val="0"/>
              </a:spcAft>
              <a:buClr>
                <a:schemeClr val="dk1"/>
              </a:buClr>
              <a:buSzPts val="1600"/>
              <a:buNone/>
              <a:defRPr sz="1067" b="1"/>
            </a:lvl6pPr>
            <a:lvl7pPr marL="2133707" lvl="6" indent="-152408" algn="l">
              <a:spcBef>
                <a:spcPts val="213"/>
              </a:spcBef>
              <a:spcAft>
                <a:spcPts val="0"/>
              </a:spcAft>
              <a:buClr>
                <a:schemeClr val="dk1"/>
              </a:buClr>
              <a:buSzPts val="1600"/>
              <a:buNone/>
              <a:defRPr sz="1067" b="1"/>
            </a:lvl7pPr>
            <a:lvl8pPr marL="2438522" lvl="7" indent="-152408" algn="l">
              <a:spcBef>
                <a:spcPts val="213"/>
              </a:spcBef>
              <a:spcAft>
                <a:spcPts val="0"/>
              </a:spcAft>
              <a:buClr>
                <a:schemeClr val="dk1"/>
              </a:buClr>
              <a:buSzPts val="1600"/>
              <a:buNone/>
              <a:defRPr sz="1067" b="1"/>
            </a:lvl8pPr>
            <a:lvl9pPr marL="2743337" lvl="8" indent="-152408" algn="l">
              <a:spcBef>
                <a:spcPts val="213"/>
              </a:spcBef>
              <a:spcAft>
                <a:spcPts val="0"/>
              </a:spcAft>
              <a:buClr>
                <a:schemeClr val="dk1"/>
              </a:buClr>
              <a:buSzPts val="1600"/>
              <a:buNone/>
              <a:defRPr sz="1067" b="1"/>
            </a:lvl9pPr>
          </a:lstStyle>
          <a:p>
            <a:endParaRPr/>
          </a:p>
        </p:txBody>
      </p:sp>
      <p:sp>
        <p:nvSpPr>
          <p:cNvPr id="74" name="Google Shape;74;p36"/>
          <p:cNvSpPr txBox="1">
            <a:spLocks noGrp="1"/>
          </p:cNvSpPr>
          <p:nvPr>
            <p:ph type="body" idx="4"/>
          </p:nvPr>
        </p:nvSpPr>
        <p:spPr>
          <a:xfrm>
            <a:off x="6096001" y="2276764"/>
            <a:ext cx="5368119" cy="3844636"/>
          </a:xfrm>
          <a:prstGeom prst="rect">
            <a:avLst/>
          </a:prstGeom>
          <a:noFill/>
          <a:ln>
            <a:noFill/>
          </a:ln>
        </p:spPr>
        <p:txBody>
          <a:bodyPr spcFirstLastPara="1" wrap="square" lIns="91425" tIns="45700" rIns="91425" bIns="45700" anchor="t" anchorCtr="0">
            <a:normAutofit/>
          </a:bodyPr>
          <a:lstStyle>
            <a:lvl1pPr marL="304815" lvl="0" indent="-254013" algn="l">
              <a:spcBef>
                <a:spcPts val="320"/>
              </a:spcBef>
              <a:spcAft>
                <a:spcPts val="0"/>
              </a:spcAft>
              <a:buClr>
                <a:srgbClr val="2B1803"/>
              </a:buClr>
              <a:buSzPts val="2400"/>
              <a:buChar char="•"/>
              <a:defRPr sz="1600">
                <a:solidFill>
                  <a:srgbClr val="2B1803"/>
                </a:solidFill>
                <a:latin typeface="Arial"/>
                <a:ea typeface="Arial"/>
                <a:cs typeface="Arial"/>
                <a:sym typeface="Arial"/>
              </a:defRPr>
            </a:lvl1pPr>
            <a:lvl2pPr marL="609630" lvl="1" indent="-237079" algn="l">
              <a:spcBef>
                <a:spcPts val="267"/>
              </a:spcBef>
              <a:spcAft>
                <a:spcPts val="0"/>
              </a:spcAft>
              <a:buClr>
                <a:srgbClr val="2B1803"/>
              </a:buClr>
              <a:buSzPts val="2000"/>
              <a:buChar char="–"/>
              <a:defRPr sz="1333">
                <a:solidFill>
                  <a:srgbClr val="2B1803"/>
                </a:solidFill>
                <a:latin typeface="Arial"/>
                <a:ea typeface="Arial"/>
                <a:cs typeface="Arial"/>
                <a:sym typeface="Arial"/>
              </a:defRPr>
            </a:lvl2pPr>
            <a:lvl3pPr marL="914446" lvl="2" indent="-228611" algn="l">
              <a:spcBef>
                <a:spcPts val="240"/>
              </a:spcBef>
              <a:spcAft>
                <a:spcPts val="0"/>
              </a:spcAft>
              <a:buClr>
                <a:srgbClr val="2B1803"/>
              </a:buClr>
              <a:buSzPts val="1800"/>
              <a:buChar char="•"/>
              <a:defRPr sz="1200">
                <a:solidFill>
                  <a:srgbClr val="2B1803"/>
                </a:solidFill>
                <a:latin typeface="Arial"/>
                <a:ea typeface="Arial"/>
                <a:cs typeface="Arial"/>
                <a:sym typeface="Arial"/>
              </a:defRPr>
            </a:lvl3pPr>
            <a:lvl4pPr marL="1219261" lvl="3" indent="-220144" algn="l">
              <a:spcBef>
                <a:spcPts val="213"/>
              </a:spcBef>
              <a:spcAft>
                <a:spcPts val="0"/>
              </a:spcAft>
              <a:buClr>
                <a:srgbClr val="2B1803"/>
              </a:buClr>
              <a:buSzPts val="1600"/>
              <a:buChar char="–"/>
              <a:defRPr sz="1067">
                <a:solidFill>
                  <a:srgbClr val="2B1803"/>
                </a:solidFill>
                <a:latin typeface="Arial"/>
                <a:ea typeface="Arial"/>
                <a:cs typeface="Arial"/>
                <a:sym typeface="Arial"/>
              </a:defRPr>
            </a:lvl4pPr>
            <a:lvl5pPr marL="1524076" lvl="4" indent="-220144" algn="l">
              <a:spcBef>
                <a:spcPts val="213"/>
              </a:spcBef>
              <a:spcAft>
                <a:spcPts val="0"/>
              </a:spcAft>
              <a:buClr>
                <a:srgbClr val="2B1803"/>
              </a:buClr>
              <a:buSzPts val="1600"/>
              <a:buChar char="»"/>
              <a:defRPr sz="1067">
                <a:solidFill>
                  <a:srgbClr val="2B1803"/>
                </a:solidFill>
                <a:latin typeface="Arial"/>
                <a:ea typeface="Arial"/>
                <a:cs typeface="Arial"/>
                <a:sym typeface="Arial"/>
              </a:defRPr>
            </a:lvl5pPr>
            <a:lvl6pPr marL="1828891" lvl="5" indent="-220144" algn="l">
              <a:spcBef>
                <a:spcPts val="213"/>
              </a:spcBef>
              <a:spcAft>
                <a:spcPts val="0"/>
              </a:spcAft>
              <a:buClr>
                <a:schemeClr val="dk1"/>
              </a:buClr>
              <a:buSzPts val="1600"/>
              <a:buChar char="•"/>
              <a:defRPr sz="1067"/>
            </a:lvl6pPr>
            <a:lvl7pPr marL="2133707" lvl="6" indent="-220144" algn="l">
              <a:spcBef>
                <a:spcPts val="213"/>
              </a:spcBef>
              <a:spcAft>
                <a:spcPts val="0"/>
              </a:spcAft>
              <a:buClr>
                <a:schemeClr val="dk1"/>
              </a:buClr>
              <a:buSzPts val="1600"/>
              <a:buChar char="•"/>
              <a:defRPr sz="1067"/>
            </a:lvl7pPr>
            <a:lvl8pPr marL="2438522" lvl="7" indent="-220144" algn="l">
              <a:spcBef>
                <a:spcPts val="213"/>
              </a:spcBef>
              <a:spcAft>
                <a:spcPts val="0"/>
              </a:spcAft>
              <a:buClr>
                <a:schemeClr val="dk1"/>
              </a:buClr>
              <a:buSzPts val="1600"/>
              <a:buChar char="•"/>
              <a:defRPr sz="1067"/>
            </a:lvl8pPr>
            <a:lvl9pPr marL="2743337" lvl="8" indent="-220144" algn="l">
              <a:spcBef>
                <a:spcPts val="213"/>
              </a:spcBef>
              <a:spcAft>
                <a:spcPts val="0"/>
              </a:spcAft>
              <a:buClr>
                <a:schemeClr val="dk1"/>
              </a:buClr>
              <a:buSzPts val="1600"/>
              <a:buChar char="•"/>
              <a:defRPr sz="1067"/>
            </a:lvl9pPr>
          </a:lstStyle>
          <a:p>
            <a:endParaRPr/>
          </a:p>
        </p:txBody>
      </p:sp>
      <p:pic>
        <p:nvPicPr>
          <p:cNvPr id="75" name="Google Shape;75;p36" descr="A pink flowers in a vase&#10;&#10;AI-generated content may be incorrect."/>
          <p:cNvPicPr preferRelativeResize="0"/>
          <p:nvPr/>
        </p:nvPicPr>
        <p:blipFill rotWithShape="1">
          <a:blip r:embed="rId2">
            <a:alphaModFix/>
          </a:blip>
          <a:srcRect/>
          <a:stretch/>
        </p:blipFill>
        <p:spPr>
          <a:xfrm>
            <a:off x="10541001" y="4648200"/>
            <a:ext cx="965199" cy="2043123"/>
          </a:xfrm>
          <a:prstGeom prst="rect">
            <a:avLst/>
          </a:prstGeom>
          <a:noFill/>
          <a:ln>
            <a:noFill/>
          </a:ln>
        </p:spPr>
      </p:pic>
      <p:pic>
        <p:nvPicPr>
          <p:cNvPr id="76" name="Google Shape;76;p36" descr="A yellow flowers in a vase&#10;&#10;AI-generated content may be incorrect."/>
          <p:cNvPicPr preferRelativeResize="0"/>
          <p:nvPr/>
        </p:nvPicPr>
        <p:blipFill rotWithShape="1">
          <a:blip r:embed="rId3">
            <a:alphaModFix/>
          </a:blip>
          <a:srcRect/>
          <a:stretch/>
        </p:blipFill>
        <p:spPr>
          <a:xfrm>
            <a:off x="11023600" y="5129257"/>
            <a:ext cx="702793" cy="1487665"/>
          </a:xfrm>
          <a:prstGeom prst="rect">
            <a:avLst/>
          </a:prstGeom>
          <a:noFill/>
          <a:ln>
            <a:noFill/>
          </a:ln>
        </p:spPr>
      </p:pic>
    </p:spTree>
    <p:extLst>
      <p:ext uri="{BB962C8B-B14F-4D97-AF65-F5344CB8AC3E}">
        <p14:creationId xmlns:p14="http://schemas.microsoft.com/office/powerpoint/2010/main" val="30375883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2_Column-Header_Blue">
  <p:cSld name="2_Column-Header_Blue">
    <p:spTree>
      <p:nvGrpSpPr>
        <p:cNvPr id="1" name="Shape 77"/>
        <p:cNvGrpSpPr/>
        <p:nvPr/>
      </p:nvGrpSpPr>
      <p:grpSpPr>
        <a:xfrm>
          <a:off x="0" y="0"/>
          <a:ext cx="0" cy="0"/>
          <a:chOff x="0" y="0"/>
          <a:chExt cx="0" cy="0"/>
        </a:xfrm>
      </p:grpSpPr>
      <p:sp>
        <p:nvSpPr>
          <p:cNvPr id="78" name="Google Shape;78;p37"/>
          <p:cNvSpPr/>
          <p:nvPr/>
        </p:nvSpPr>
        <p:spPr>
          <a:xfrm>
            <a:off x="0" y="0"/>
            <a:ext cx="12192000" cy="1155479"/>
          </a:xfrm>
          <a:prstGeom prst="rect">
            <a:avLst/>
          </a:prstGeom>
          <a:solidFill>
            <a:schemeClr val="dk2"/>
          </a:solidFill>
          <a:ln>
            <a:noFill/>
          </a:ln>
        </p:spPr>
        <p:txBody>
          <a:bodyPr spcFirstLastPara="1" wrap="square" lIns="60950" tIns="30467" rIns="60950" bIns="30467" anchor="ctr" anchorCtr="0">
            <a:noAutofit/>
          </a:bodyPr>
          <a:lstStyle/>
          <a:p>
            <a:pPr marL="0" marR="0" lvl="0" indent="0" algn="ctr" rtl="0">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79" name="Google Shape;79;p37"/>
          <p:cNvSpPr txBox="1">
            <a:spLocks noGrp="1"/>
          </p:cNvSpPr>
          <p:nvPr>
            <p:ph type="title"/>
          </p:nvPr>
        </p:nvSpPr>
        <p:spPr>
          <a:xfrm>
            <a:off x="423081" y="196739"/>
            <a:ext cx="5486400" cy="7620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4400"/>
              <a:buFont typeface="Arial"/>
              <a:buNone/>
              <a:defRPr>
                <a:solidFill>
                  <a:schemeClr val="l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37"/>
          <p:cNvSpPr txBox="1">
            <a:spLocks noGrp="1"/>
          </p:cNvSpPr>
          <p:nvPr>
            <p:ph type="body" idx="1"/>
          </p:nvPr>
        </p:nvSpPr>
        <p:spPr>
          <a:xfrm>
            <a:off x="423081" y="1352218"/>
            <a:ext cx="5368119" cy="700057"/>
          </a:xfrm>
          <a:prstGeom prst="rect">
            <a:avLst/>
          </a:prstGeom>
          <a:noFill/>
          <a:ln>
            <a:noFill/>
          </a:ln>
        </p:spPr>
        <p:txBody>
          <a:bodyPr spcFirstLastPara="1" wrap="square" lIns="91425" tIns="45700" rIns="91425" bIns="45700" anchor="b" anchorCtr="0">
            <a:normAutofit/>
          </a:bodyPr>
          <a:lstStyle>
            <a:lvl1pPr marL="304815" lvl="0" indent="-152408" algn="l">
              <a:spcBef>
                <a:spcPts val="320"/>
              </a:spcBef>
              <a:spcAft>
                <a:spcPts val="0"/>
              </a:spcAft>
              <a:buClr>
                <a:srgbClr val="2B1803"/>
              </a:buClr>
              <a:buSzPts val="2400"/>
              <a:buNone/>
              <a:defRPr sz="1600" b="1">
                <a:latin typeface="Arial"/>
                <a:ea typeface="Arial"/>
                <a:cs typeface="Arial"/>
                <a:sym typeface="Arial"/>
              </a:defRPr>
            </a:lvl1pPr>
            <a:lvl2pPr marL="609630" lvl="1" indent="-152408" algn="l">
              <a:spcBef>
                <a:spcPts val="267"/>
              </a:spcBef>
              <a:spcAft>
                <a:spcPts val="0"/>
              </a:spcAft>
              <a:buClr>
                <a:srgbClr val="2B1803"/>
              </a:buClr>
              <a:buSzPts val="2000"/>
              <a:buNone/>
              <a:defRPr sz="1333" b="1"/>
            </a:lvl2pPr>
            <a:lvl3pPr marL="914446" lvl="2" indent="-152408" algn="l">
              <a:spcBef>
                <a:spcPts val="240"/>
              </a:spcBef>
              <a:spcAft>
                <a:spcPts val="0"/>
              </a:spcAft>
              <a:buClr>
                <a:srgbClr val="2B1803"/>
              </a:buClr>
              <a:buSzPts val="1800"/>
              <a:buNone/>
              <a:defRPr sz="1200" b="1"/>
            </a:lvl3pPr>
            <a:lvl4pPr marL="1219261" lvl="3" indent="-152408" algn="l">
              <a:spcBef>
                <a:spcPts val="213"/>
              </a:spcBef>
              <a:spcAft>
                <a:spcPts val="0"/>
              </a:spcAft>
              <a:buClr>
                <a:srgbClr val="2B1803"/>
              </a:buClr>
              <a:buSzPts val="1600"/>
              <a:buNone/>
              <a:defRPr sz="1067" b="1"/>
            </a:lvl4pPr>
            <a:lvl5pPr marL="1524076" lvl="4" indent="-152408" algn="l">
              <a:spcBef>
                <a:spcPts val="213"/>
              </a:spcBef>
              <a:spcAft>
                <a:spcPts val="0"/>
              </a:spcAft>
              <a:buClr>
                <a:srgbClr val="2B1803"/>
              </a:buClr>
              <a:buSzPts val="1600"/>
              <a:buNone/>
              <a:defRPr sz="1067" b="1"/>
            </a:lvl5pPr>
            <a:lvl6pPr marL="1828891" lvl="5" indent="-152408" algn="l">
              <a:spcBef>
                <a:spcPts val="213"/>
              </a:spcBef>
              <a:spcAft>
                <a:spcPts val="0"/>
              </a:spcAft>
              <a:buClr>
                <a:schemeClr val="dk1"/>
              </a:buClr>
              <a:buSzPts val="1600"/>
              <a:buNone/>
              <a:defRPr sz="1067" b="1"/>
            </a:lvl6pPr>
            <a:lvl7pPr marL="2133707" lvl="6" indent="-152408" algn="l">
              <a:spcBef>
                <a:spcPts val="213"/>
              </a:spcBef>
              <a:spcAft>
                <a:spcPts val="0"/>
              </a:spcAft>
              <a:buClr>
                <a:schemeClr val="dk1"/>
              </a:buClr>
              <a:buSzPts val="1600"/>
              <a:buNone/>
              <a:defRPr sz="1067" b="1"/>
            </a:lvl7pPr>
            <a:lvl8pPr marL="2438522" lvl="7" indent="-152408" algn="l">
              <a:spcBef>
                <a:spcPts val="213"/>
              </a:spcBef>
              <a:spcAft>
                <a:spcPts val="0"/>
              </a:spcAft>
              <a:buClr>
                <a:schemeClr val="dk1"/>
              </a:buClr>
              <a:buSzPts val="1600"/>
              <a:buNone/>
              <a:defRPr sz="1067" b="1"/>
            </a:lvl8pPr>
            <a:lvl9pPr marL="2743337" lvl="8" indent="-152408" algn="l">
              <a:spcBef>
                <a:spcPts val="213"/>
              </a:spcBef>
              <a:spcAft>
                <a:spcPts val="0"/>
              </a:spcAft>
              <a:buClr>
                <a:schemeClr val="dk1"/>
              </a:buClr>
              <a:buSzPts val="1600"/>
              <a:buNone/>
              <a:defRPr sz="1067" b="1"/>
            </a:lvl9pPr>
          </a:lstStyle>
          <a:p>
            <a:endParaRPr/>
          </a:p>
        </p:txBody>
      </p:sp>
      <p:sp>
        <p:nvSpPr>
          <p:cNvPr id="81" name="Google Shape;81;p37"/>
          <p:cNvSpPr txBox="1">
            <a:spLocks noGrp="1"/>
          </p:cNvSpPr>
          <p:nvPr>
            <p:ph type="body" idx="2"/>
          </p:nvPr>
        </p:nvSpPr>
        <p:spPr>
          <a:xfrm>
            <a:off x="423081" y="2276764"/>
            <a:ext cx="5368119" cy="3844636"/>
          </a:xfrm>
          <a:prstGeom prst="rect">
            <a:avLst/>
          </a:prstGeom>
          <a:noFill/>
          <a:ln>
            <a:noFill/>
          </a:ln>
        </p:spPr>
        <p:txBody>
          <a:bodyPr spcFirstLastPara="1" wrap="square" lIns="91425" tIns="45700" rIns="91425" bIns="45700" anchor="t" anchorCtr="0">
            <a:normAutofit/>
          </a:bodyPr>
          <a:lstStyle>
            <a:lvl1pPr marL="304815" lvl="0" indent="-254013" algn="l">
              <a:spcBef>
                <a:spcPts val="320"/>
              </a:spcBef>
              <a:spcAft>
                <a:spcPts val="0"/>
              </a:spcAft>
              <a:buClr>
                <a:srgbClr val="2B1803"/>
              </a:buClr>
              <a:buSzPts val="2400"/>
              <a:buChar char="•"/>
              <a:defRPr sz="1600">
                <a:solidFill>
                  <a:srgbClr val="2B1803"/>
                </a:solidFill>
                <a:latin typeface="Arial"/>
                <a:ea typeface="Arial"/>
                <a:cs typeface="Arial"/>
                <a:sym typeface="Arial"/>
              </a:defRPr>
            </a:lvl1pPr>
            <a:lvl2pPr marL="609630" lvl="1" indent="-237079" algn="l">
              <a:spcBef>
                <a:spcPts val="267"/>
              </a:spcBef>
              <a:spcAft>
                <a:spcPts val="0"/>
              </a:spcAft>
              <a:buClr>
                <a:srgbClr val="2B1803"/>
              </a:buClr>
              <a:buSzPts val="2000"/>
              <a:buChar char="–"/>
              <a:defRPr sz="1333">
                <a:solidFill>
                  <a:srgbClr val="2B1803"/>
                </a:solidFill>
                <a:latin typeface="Arial"/>
                <a:ea typeface="Arial"/>
                <a:cs typeface="Arial"/>
                <a:sym typeface="Arial"/>
              </a:defRPr>
            </a:lvl2pPr>
            <a:lvl3pPr marL="914446" lvl="2" indent="-228611" algn="l">
              <a:spcBef>
                <a:spcPts val="240"/>
              </a:spcBef>
              <a:spcAft>
                <a:spcPts val="0"/>
              </a:spcAft>
              <a:buClr>
                <a:srgbClr val="2B1803"/>
              </a:buClr>
              <a:buSzPts val="1800"/>
              <a:buChar char="•"/>
              <a:defRPr sz="1200">
                <a:solidFill>
                  <a:srgbClr val="2B1803"/>
                </a:solidFill>
                <a:latin typeface="Arial"/>
                <a:ea typeface="Arial"/>
                <a:cs typeface="Arial"/>
                <a:sym typeface="Arial"/>
              </a:defRPr>
            </a:lvl3pPr>
            <a:lvl4pPr marL="1219261" lvl="3" indent="-220144" algn="l">
              <a:spcBef>
                <a:spcPts val="213"/>
              </a:spcBef>
              <a:spcAft>
                <a:spcPts val="0"/>
              </a:spcAft>
              <a:buClr>
                <a:srgbClr val="2B1803"/>
              </a:buClr>
              <a:buSzPts val="1600"/>
              <a:buChar char="–"/>
              <a:defRPr sz="1067">
                <a:solidFill>
                  <a:srgbClr val="2B1803"/>
                </a:solidFill>
                <a:latin typeface="Arial"/>
                <a:ea typeface="Arial"/>
                <a:cs typeface="Arial"/>
                <a:sym typeface="Arial"/>
              </a:defRPr>
            </a:lvl4pPr>
            <a:lvl5pPr marL="1524076" lvl="4" indent="-220144" algn="l">
              <a:spcBef>
                <a:spcPts val="213"/>
              </a:spcBef>
              <a:spcAft>
                <a:spcPts val="0"/>
              </a:spcAft>
              <a:buClr>
                <a:srgbClr val="2B1803"/>
              </a:buClr>
              <a:buSzPts val="1600"/>
              <a:buChar char="»"/>
              <a:defRPr sz="1067">
                <a:solidFill>
                  <a:srgbClr val="2B1803"/>
                </a:solidFill>
                <a:latin typeface="Arial"/>
                <a:ea typeface="Arial"/>
                <a:cs typeface="Arial"/>
                <a:sym typeface="Arial"/>
              </a:defRPr>
            </a:lvl5pPr>
            <a:lvl6pPr marL="1828891" lvl="5" indent="-220144" algn="l">
              <a:spcBef>
                <a:spcPts val="213"/>
              </a:spcBef>
              <a:spcAft>
                <a:spcPts val="0"/>
              </a:spcAft>
              <a:buClr>
                <a:schemeClr val="dk1"/>
              </a:buClr>
              <a:buSzPts val="1600"/>
              <a:buChar char="•"/>
              <a:defRPr sz="1067"/>
            </a:lvl6pPr>
            <a:lvl7pPr marL="2133707" lvl="6" indent="-220144" algn="l">
              <a:spcBef>
                <a:spcPts val="213"/>
              </a:spcBef>
              <a:spcAft>
                <a:spcPts val="0"/>
              </a:spcAft>
              <a:buClr>
                <a:schemeClr val="dk1"/>
              </a:buClr>
              <a:buSzPts val="1600"/>
              <a:buChar char="•"/>
              <a:defRPr sz="1067"/>
            </a:lvl7pPr>
            <a:lvl8pPr marL="2438522" lvl="7" indent="-220144" algn="l">
              <a:spcBef>
                <a:spcPts val="213"/>
              </a:spcBef>
              <a:spcAft>
                <a:spcPts val="0"/>
              </a:spcAft>
              <a:buClr>
                <a:schemeClr val="dk1"/>
              </a:buClr>
              <a:buSzPts val="1600"/>
              <a:buChar char="•"/>
              <a:defRPr sz="1067"/>
            </a:lvl8pPr>
            <a:lvl9pPr marL="2743337" lvl="8" indent="-220144" algn="l">
              <a:spcBef>
                <a:spcPts val="213"/>
              </a:spcBef>
              <a:spcAft>
                <a:spcPts val="0"/>
              </a:spcAft>
              <a:buClr>
                <a:schemeClr val="dk1"/>
              </a:buClr>
              <a:buSzPts val="1600"/>
              <a:buChar char="•"/>
              <a:defRPr sz="1067"/>
            </a:lvl9pPr>
          </a:lstStyle>
          <a:p>
            <a:endParaRPr/>
          </a:p>
        </p:txBody>
      </p:sp>
      <p:sp>
        <p:nvSpPr>
          <p:cNvPr id="82" name="Google Shape;82;p37"/>
          <p:cNvSpPr txBox="1">
            <a:spLocks noGrp="1"/>
          </p:cNvSpPr>
          <p:nvPr>
            <p:ph type="body" idx="3"/>
          </p:nvPr>
        </p:nvSpPr>
        <p:spPr>
          <a:xfrm>
            <a:off x="6096001" y="1352218"/>
            <a:ext cx="5368119" cy="700057"/>
          </a:xfrm>
          <a:prstGeom prst="rect">
            <a:avLst/>
          </a:prstGeom>
          <a:noFill/>
          <a:ln>
            <a:noFill/>
          </a:ln>
        </p:spPr>
        <p:txBody>
          <a:bodyPr spcFirstLastPara="1" wrap="square" lIns="91425" tIns="45700" rIns="91425" bIns="45700" anchor="b" anchorCtr="0">
            <a:normAutofit/>
          </a:bodyPr>
          <a:lstStyle>
            <a:lvl1pPr marL="304815" lvl="0" indent="-152408" algn="l">
              <a:spcBef>
                <a:spcPts val="320"/>
              </a:spcBef>
              <a:spcAft>
                <a:spcPts val="0"/>
              </a:spcAft>
              <a:buClr>
                <a:srgbClr val="2B1803"/>
              </a:buClr>
              <a:buSzPts val="2400"/>
              <a:buNone/>
              <a:defRPr sz="1600" b="1">
                <a:latin typeface="Arial"/>
                <a:ea typeface="Arial"/>
                <a:cs typeface="Arial"/>
                <a:sym typeface="Arial"/>
              </a:defRPr>
            </a:lvl1pPr>
            <a:lvl2pPr marL="609630" lvl="1" indent="-152408" algn="l">
              <a:spcBef>
                <a:spcPts val="267"/>
              </a:spcBef>
              <a:spcAft>
                <a:spcPts val="0"/>
              </a:spcAft>
              <a:buClr>
                <a:srgbClr val="2B1803"/>
              </a:buClr>
              <a:buSzPts val="2000"/>
              <a:buNone/>
              <a:defRPr sz="1333" b="1"/>
            </a:lvl2pPr>
            <a:lvl3pPr marL="914446" lvl="2" indent="-152408" algn="l">
              <a:spcBef>
                <a:spcPts val="240"/>
              </a:spcBef>
              <a:spcAft>
                <a:spcPts val="0"/>
              </a:spcAft>
              <a:buClr>
                <a:srgbClr val="2B1803"/>
              </a:buClr>
              <a:buSzPts val="1800"/>
              <a:buNone/>
              <a:defRPr sz="1200" b="1"/>
            </a:lvl3pPr>
            <a:lvl4pPr marL="1219261" lvl="3" indent="-152408" algn="l">
              <a:spcBef>
                <a:spcPts val="213"/>
              </a:spcBef>
              <a:spcAft>
                <a:spcPts val="0"/>
              </a:spcAft>
              <a:buClr>
                <a:srgbClr val="2B1803"/>
              </a:buClr>
              <a:buSzPts val="1600"/>
              <a:buNone/>
              <a:defRPr sz="1067" b="1"/>
            </a:lvl4pPr>
            <a:lvl5pPr marL="1524076" lvl="4" indent="-152408" algn="l">
              <a:spcBef>
                <a:spcPts val="213"/>
              </a:spcBef>
              <a:spcAft>
                <a:spcPts val="0"/>
              </a:spcAft>
              <a:buClr>
                <a:srgbClr val="2B1803"/>
              </a:buClr>
              <a:buSzPts val="1600"/>
              <a:buNone/>
              <a:defRPr sz="1067" b="1"/>
            </a:lvl5pPr>
            <a:lvl6pPr marL="1828891" lvl="5" indent="-152408" algn="l">
              <a:spcBef>
                <a:spcPts val="213"/>
              </a:spcBef>
              <a:spcAft>
                <a:spcPts val="0"/>
              </a:spcAft>
              <a:buClr>
                <a:schemeClr val="dk1"/>
              </a:buClr>
              <a:buSzPts val="1600"/>
              <a:buNone/>
              <a:defRPr sz="1067" b="1"/>
            </a:lvl6pPr>
            <a:lvl7pPr marL="2133707" lvl="6" indent="-152408" algn="l">
              <a:spcBef>
                <a:spcPts val="213"/>
              </a:spcBef>
              <a:spcAft>
                <a:spcPts val="0"/>
              </a:spcAft>
              <a:buClr>
                <a:schemeClr val="dk1"/>
              </a:buClr>
              <a:buSzPts val="1600"/>
              <a:buNone/>
              <a:defRPr sz="1067" b="1"/>
            </a:lvl7pPr>
            <a:lvl8pPr marL="2438522" lvl="7" indent="-152408" algn="l">
              <a:spcBef>
                <a:spcPts val="213"/>
              </a:spcBef>
              <a:spcAft>
                <a:spcPts val="0"/>
              </a:spcAft>
              <a:buClr>
                <a:schemeClr val="dk1"/>
              </a:buClr>
              <a:buSzPts val="1600"/>
              <a:buNone/>
              <a:defRPr sz="1067" b="1"/>
            </a:lvl8pPr>
            <a:lvl9pPr marL="2743337" lvl="8" indent="-152408" algn="l">
              <a:spcBef>
                <a:spcPts val="213"/>
              </a:spcBef>
              <a:spcAft>
                <a:spcPts val="0"/>
              </a:spcAft>
              <a:buClr>
                <a:schemeClr val="dk1"/>
              </a:buClr>
              <a:buSzPts val="1600"/>
              <a:buNone/>
              <a:defRPr sz="1067" b="1"/>
            </a:lvl9pPr>
          </a:lstStyle>
          <a:p>
            <a:endParaRPr/>
          </a:p>
        </p:txBody>
      </p:sp>
      <p:sp>
        <p:nvSpPr>
          <p:cNvPr id="83" name="Google Shape;83;p37"/>
          <p:cNvSpPr txBox="1">
            <a:spLocks noGrp="1"/>
          </p:cNvSpPr>
          <p:nvPr>
            <p:ph type="body" idx="4"/>
          </p:nvPr>
        </p:nvSpPr>
        <p:spPr>
          <a:xfrm>
            <a:off x="6096001" y="2276764"/>
            <a:ext cx="5368119" cy="3844636"/>
          </a:xfrm>
          <a:prstGeom prst="rect">
            <a:avLst/>
          </a:prstGeom>
          <a:noFill/>
          <a:ln>
            <a:noFill/>
          </a:ln>
        </p:spPr>
        <p:txBody>
          <a:bodyPr spcFirstLastPara="1" wrap="square" lIns="91425" tIns="45700" rIns="91425" bIns="45700" anchor="t" anchorCtr="0">
            <a:normAutofit/>
          </a:bodyPr>
          <a:lstStyle>
            <a:lvl1pPr marL="304815" lvl="0" indent="-254013" algn="l">
              <a:spcBef>
                <a:spcPts val="320"/>
              </a:spcBef>
              <a:spcAft>
                <a:spcPts val="0"/>
              </a:spcAft>
              <a:buClr>
                <a:srgbClr val="2B1803"/>
              </a:buClr>
              <a:buSzPts val="2400"/>
              <a:buChar char="•"/>
              <a:defRPr sz="1600">
                <a:solidFill>
                  <a:srgbClr val="2B1803"/>
                </a:solidFill>
                <a:latin typeface="Arial"/>
                <a:ea typeface="Arial"/>
                <a:cs typeface="Arial"/>
                <a:sym typeface="Arial"/>
              </a:defRPr>
            </a:lvl1pPr>
            <a:lvl2pPr marL="609630" lvl="1" indent="-237079" algn="l">
              <a:spcBef>
                <a:spcPts val="267"/>
              </a:spcBef>
              <a:spcAft>
                <a:spcPts val="0"/>
              </a:spcAft>
              <a:buClr>
                <a:srgbClr val="2B1803"/>
              </a:buClr>
              <a:buSzPts val="2000"/>
              <a:buChar char="–"/>
              <a:defRPr sz="1333">
                <a:solidFill>
                  <a:srgbClr val="2B1803"/>
                </a:solidFill>
                <a:latin typeface="Arial"/>
                <a:ea typeface="Arial"/>
                <a:cs typeface="Arial"/>
                <a:sym typeface="Arial"/>
              </a:defRPr>
            </a:lvl2pPr>
            <a:lvl3pPr marL="914446" lvl="2" indent="-228611" algn="l">
              <a:spcBef>
                <a:spcPts val="240"/>
              </a:spcBef>
              <a:spcAft>
                <a:spcPts val="0"/>
              </a:spcAft>
              <a:buClr>
                <a:srgbClr val="2B1803"/>
              </a:buClr>
              <a:buSzPts val="1800"/>
              <a:buChar char="•"/>
              <a:defRPr sz="1200">
                <a:solidFill>
                  <a:srgbClr val="2B1803"/>
                </a:solidFill>
                <a:latin typeface="Arial"/>
                <a:ea typeface="Arial"/>
                <a:cs typeface="Arial"/>
                <a:sym typeface="Arial"/>
              </a:defRPr>
            </a:lvl3pPr>
            <a:lvl4pPr marL="1219261" lvl="3" indent="-220144" algn="l">
              <a:spcBef>
                <a:spcPts val="213"/>
              </a:spcBef>
              <a:spcAft>
                <a:spcPts val="0"/>
              </a:spcAft>
              <a:buClr>
                <a:srgbClr val="2B1803"/>
              </a:buClr>
              <a:buSzPts val="1600"/>
              <a:buChar char="–"/>
              <a:defRPr sz="1067">
                <a:solidFill>
                  <a:srgbClr val="2B1803"/>
                </a:solidFill>
                <a:latin typeface="Arial"/>
                <a:ea typeface="Arial"/>
                <a:cs typeface="Arial"/>
                <a:sym typeface="Arial"/>
              </a:defRPr>
            </a:lvl4pPr>
            <a:lvl5pPr marL="1524076" lvl="4" indent="-220144" algn="l">
              <a:spcBef>
                <a:spcPts val="213"/>
              </a:spcBef>
              <a:spcAft>
                <a:spcPts val="0"/>
              </a:spcAft>
              <a:buClr>
                <a:srgbClr val="2B1803"/>
              </a:buClr>
              <a:buSzPts val="1600"/>
              <a:buChar char="»"/>
              <a:defRPr sz="1067">
                <a:solidFill>
                  <a:srgbClr val="2B1803"/>
                </a:solidFill>
                <a:latin typeface="Arial"/>
                <a:ea typeface="Arial"/>
                <a:cs typeface="Arial"/>
                <a:sym typeface="Arial"/>
              </a:defRPr>
            </a:lvl5pPr>
            <a:lvl6pPr marL="1828891" lvl="5" indent="-220144" algn="l">
              <a:spcBef>
                <a:spcPts val="213"/>
              </a:spcBef>
              <a:spcAft>
                <a:spcPts val="0"/>
              </a:spcAft>
              <a:buClr>
                <a:schemeClr val="dk1"/>
              </a:buClr>
              <a:buSzPts val="1600"/>
              <a:buChar char="•"/>
              <a:defRPr sz="1067"/>
            </a:lvl6pPr>
            <a:lvl7pPr marL="2133707" lvl="6" indent="-220144" algn="l">
              <a:spcBef>
                <a:spcPts val="213"/>
              </a:spcBef>
              <a:spcAft>
                <a:spcPts val="0"/>
              </a:spcAft>
              <a:buClr>
                <a:schemeClr val="dk1"/>
              </a:buClr>
              <a:buSzPts val="1600"/>
              <a:buChar char="•"/>
              <a:defRPr sz="1067"/>
            </a:lvl7pPr>
            <a:lvl8pPr marL="2438522" lvl="7" indent="-220144" algn="l">
              <a:spcBef>
                <a:spcPts val="213"/>
              </a:spcBef>
              <a:spcAft>
                <a:spcPts val="0"/>
              </a:spcAft>
              <a:buClr>
                <a:schemeClr val="dk1"/>
              </a:buClr>
              <a:buSzPts val="1600"/>
              <a:buChar char="•"/>
              <a:defRPr sz="1067"/>
            </a:lvl8pPr>
            <a:lvl9pPr marL="2743337" lvl="8" indent="-220144" algn="l">
              <a:spcBef>
                <a:spcPts val="213"/>
              </a:spcBef>
              <a:spcAft>
                <a:spcPts val="0"/>
              </a:spcAft>
              <a:buClr>
                <a:schemeClr val="dk1"/>
              </a:buClr>
              <a:buSzPts val="1600"/>
              <a:buChar char="•"/>
              <a:defRPr sz="1067"/>
            </a:lvl9pPr>
          </a:lstStyle>
          <a:p>
            <a:endParaRPr/>
          </a:p>
        </p:txBody>
      </p:sp>
      <p:pic>
        <p:nvPicPr>
          <p:cNvPr id="84" name="Google Shape;84;p37" descr="A pink flowers in a vase&#10;&#10;AI-generated content may be incorrect."/>
          <p:cNvPicPr preferRelativeResize="0"/>
          <p:nvPr/>
        </p:nvPicPr>
        <p:blipFill rotWithShape="1">
          <a:blip r:embed="rId2">
            <a:alphaModFix/>
          </a:blip>
          <a:srcRect/>
          <a:stretch/>
        </p:blipFill>
        <p:spPr>
          <a:xfrm>
            <a:off x="10541001" y="4648200"/>
            <a:ext cx="965199" cy="2043123"/>
          </a:xfrm>
          <a:prstGeom prst="rect">
            <a:avLst/>
          </a:prstGeom>
          <a:noFill/>
          <a:ln>
            <a:noFill/>
          </a:ln>
        </p:spPr>
      </p:pic>
      <p:pic>
        <p:nvPicPr>
          <p:cNvPr id="85" name="Google Shape;85;p37" descr="A yellow flowers in a vase&#10;&#10;AI-generated content may be incorrect."/>
          <p:cNvPicPr preferRelativeResize="0"/>
          <p:nvPr/>
        </p:nvPicPr>
        <p:blipFill rotWithShape="1">
          <a:blip r:embed="rId3">
            <a:alphaModFix/>
          </a:blip>
          <a:srcRect/>
          <a:stretch/>
        </p:blipFill>
        <p:spPr>
          <a:xfrm>
            <a:off x="11023600" y="5129257"/>
            <a:ext cx="702793" cy="1487665"/>
          </a:xfrm>
          <a:prstGeom prst="rect">
            <a:avLst/>
          </a:prstGeom>
          <a:noFill/>
          <a:ln>
            <a:noFill/>
          </a:ln>
        </p:spPr>
      </p:pic>
    </p:spTree>
    <p:extLst>
      <p:ext uri="{BB962C8B-B14F-4D97-AF65-F5344CB8AC3E}">
        <p14:creationId xmlns:p14="http://schemas.microsoft.com/office/powerpoint/2010/main" val="13105503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3_Column-Header_Green">
  <p:cSld name="3_Column-Header_Green">
    <p:spTree>
      <p:nvGrpSpPr>
        <p:cNvPr id="1" name="Shape 86"/>
        <p:cNvGrpSpPr/>
        <p:nvPr/>
      </p:nvGrpSpPr>
      <p:grpSpPr>
        <a:xfrm>
          <a:off x="0" y="0"/>
          <a:ext cx="0" cy="0"/>
          <a:chOff x="0" y="0"/>
          <a:chExt cx="0" cy="0"/>
        </a:xfrm>
      </p:grpSpPr>
      <p:sp>
        <p:nvSpPr>
          <p:cNvPr id="87" name="Google Shape;87;p38"/>
          <p:cNvSpPr txBox="1">
            <a:spLocks noGrp="1"/>
          </p:cNvSpPr>
          <p:nvPr>
            <p:ph type="title"/>
          </p:nvPr>
        </p:nvSpPr>
        <p:spPr>
          <a:xfrm>
            <a:off x="423081" y="196739"/>
            <a:ext cx="5486400" cy="7620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dk1"/>
              </a:buClr>
              <a:buSzPts val="4400"/>
              <a:buFont typeface="Arial"/>
              <a:buNone/>
              <a:defRPr>
                <a:solidFill>
                  <a:schemeClr val="dk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 name="Google Shape;88;p38"/>
          <p:cNvSpPr txBox="1">
            <a:spLocks noGrp="1"/>
          </p:cNvSpPr>
          <p:nvPr>
            <p:ph type="body" idx="1"/>
          </p:nvPr>
        </p:nvSpPr>
        <p:spPr>
          <a:xfrm>
            <a:off x="423081" y="1352218"/>
            <a:ext cx="5368119" cy="700057"/>
          </a:xfrm>
          <a:prstGeom prst="rect">
            <a:avLst/>
          </a:prstGeom>
          <a:noFill/>
          <a:ln>
            <a:noFill/>
          </a:ln>
        </p:spPr>
        <p:txBody>
          <a:bodyPr spcFirstLastPara="1" wrap="square" lIns="91425" tIns="45700" rIns="91425" bIns="45700" anchor="b" anchorCtr="0">
            <a:normAutofit/>
          </a:bodyPr>
          <a:lstStyle>
            <a:lvl1pPr marL="304815" lvl="0" indent="-152408" algn="l">
              <a:spcBef>
                <a:spcPts val="320"/>
              </a:spcBef>
              <a:spcAft>
                <a:spcPts val="0"/>
              </a:spcAft>
              <a:buClr>
                <a:srgbClr val="2B1803"/>
              </a:buClr>
              <a:buSzPts val="2400"/>
              <a:buNone/>
              <a:defRPr sz="1600" b="1">
                <a:latin typeface="Arial"/>
                <a:ea typeface="Arial"/>
                <a:cs typeface="Arial"/>
                <a:sym typeface="Arial"/>
              </a:defRPr>
            </a:lvl1pPr>
            <a:lvl2pPr marL="609630" lvl="1" indent="-152408" algn="l">
              <a:spcBef>
                <a:spcPts val="267"/>
              </a:spcBef>
              <a:spcAft>
                <a:spcPts val="0"/>
              </a:spcAft>
              <a:buClr>
                <a:srgbClr val="2B1803"/>
              </a:buClr>
              <a:buSzPts val="2000"/>
              <a:buNone/>
              <a:defRPr sz="1333" b="1"/>
            </a:lvl2pPr>
            <a:lvl3pPr marL="914446" lvl="2" indent="-152408" algn="l">
              <a:spcBef>
                <a:spcPts val="240"/>
              </a:spcBef>
              <a:spcAft>
                <a:spcPts val="0"/>
              </a:spcAft>
              <a:buClr>
                <a:srgbClr val="2B1803"/>
              </a:buClr>
              <a:buSzPts val="1800"/>
              <a:buNone/>
              <a:defRPr sz="1200" b="1"/>
            </a:lvl3pPr>
            <a:lvl4pPr marL="1219261" lvl="3" indent="-152408" algn="l">
              <a:spcBef>
                <a:spcPts val="213"/>
              </a:spcBef>
              <a:spcAft>
                <a:spcPts val="0"/>
              </a:spcAft>
              <a:buClr>
                <a:srgbClr val="2B1803"/>
              </a:buClr>
              <a:buSzPts val="1600"/>
              <a:buNone/>
              <a:defRPr sz="1067" b="1"/>
            </a:lvl4pPr>
            <a:lvl5pPr marL="1524076" lvl="4" indent="-152408" algn="l">
              <a:spcBef>
                <a:spcPts val="213"/>
              </a:spcBef>
              <a:spcAft>
                <a:spcPts val="0"/>
              </a:spcAft>
              <a:buClr>
                <a:srgbClr val="2B1803"/>
              </a:buClr>
              <a:buSzPts val="1600"/>
              <a:buNone/>
              <a:defRPr sz="1067" b="1"/>
            </a:lvl5pPr>
            <a:lvl6pPr marL="1828891" lvl="5" indent="-152408" algn="l">
              <a:spcBef>
                <a:spcPts val="213"/>
              </a:spcBef>
              <a:spcAft>
                <a:spcPts val="0"/>
              </a:spcAft>
              <a:buClr>
                <a:schemeClr val="dk1"/>
              </a:buClr>
              <a:buSzPts val="1600"/>
              <a:buNone/>
              <a:defRPr sz="1067" b="1"/>
            </a:lvl6pPr>
            <a:lvl7pPr marL="2133707" lvl="6" indent="-152408" algn="l">
              <a:spcBef>
                <a:spcPts val="213"/>
              </a:spcBef>
              <a:spcAft>
                <a:spcPts val="0"/>
              </a:spcAft>
              <a:buClr>
                <a:schemeClr val="dk1"/>
              </a:buClr>
              <a:buSzPts val="1600"/>
              <a:buNone/>
              <a:defRPr sz="1067" b="1"/>
            </a:lvl7pPr>
            <a:lvl8pPr marL="2438522" lvl="7" indent="-152408" algn="l">
              <a:spcBef>
                <a:spcPts val="213"/>
              </a:spcBef>
              <a:spcAft>
                <a:spcPts val="0"/>
              </a:spcAft>
              <a:buClr>
                <a:schemeClr val="dk1"/>
              </a:buClr>
              <a:buSzPts val="1600"/>
              <a:buNone/>
              <a:defRPr sz="1067" b="1"/>
            </a:lvl8pPr>
            <a:lvl9pPr marL="2743337" lvl="8" indent="-152408" algn="l">
              <a:spcBef>
                <a:spcPts val="213"/>
              </a:spcBef>
              <a:spcAft>
                <a:spcPts val="0"/>
              </a:spcAft>
              <a:buClr>
                <a:schemeClr val="dk1"/>
              </a:buClr>
              <a:buSzPts val="1600"/>
              <a:buNone/>
              <a:defRPr sz="1067" b="1"/>
            </a:lvl9pPr>
          </a:lstStyle>
          <a:p>
            <a:endParaRPr/>
          </a:p>
        </p:txBody>
      </p:sp>
      <p:sp>
        <p:nvSpPr>
          <p:cNvPr id="89" name="Google Shape;89;p38"/>
          <p:cNvSpPr txBox="1">
            <a:spLocks noGrp="1"/>
          </p:cNvSpPr>
          <p:nvPr>
            <p:ph type="body" idx="2"/>
          </p:nvPr>
        </p:nvSpPr>
        <p:spPr>
          <a:xfrm>
            <a:off x="423081" y="2276764"/>
            <a:ext cx="5368119" cy="3844636"/>
          </a:xfrm>
          <a:prstGeom prst="rect">
            <a:avLst/>
          </a:prstGeom>
          <a:noFill/>
          <a:ln>
            <a:noFill/>
          </a:ln>
        </p:spPr>
        <p:txBody>
          <a:bodyPr spcFirstLastPara="1" wrap="square" lIns="91425" tIns="45700" rIns="91425" bIns="45700" anchor="t" anchorCtr="0">
            <a:normAutofit/>
          </a:bodyPr>
          <a:lstStyle>
            <a:lvl1pPr marL="304815" lvl="0" indent="-254013" algn="l">
              <a:spcBef>
                <a:spcPts val="320"/>
              </a:spcBef>
              <a:spcAft>
                <a:spcPts val="0"/>
              </a:spcAft>
              <a:buClr>
                <a:srgbClr val="2B1803"/>
              </a:buClr>
              <a:buSzPts val="2400"/>
              <a:buChar char="•"/>
              <a:defRPr sz="1600">
                <a:solidFill>
                  <a:srgbClr val="2B1803"/>
                </a:solidFill>
                <a:latin typeface="Arial"/>
                <a:ea typeface="Arial"/>
                <a:cs typeface="Arial"/>
                <a:sym typeface="Arial"/>
              </a:defRPr>
            </a:lvl1pPr>
            <a:lvl2pPr marL="609630" lvl="1" indent="-237079" algn="l">
              <a:spcBef>
                <a:spcPts val="267"/>
              </a:spcBef>
              <a:spcAft>
                <a:spcPts val="0"/>
              </a:spcAft>
              <a:buClr>
                <a:srgbClr val="2B1803"/>
              </a:buClr>
              <a:buSzPts val="2000"/>
              <a:buChar char="–"/>
              <a:defRPr sz="1333">
                <a:solidFill>
                  <a:srgbClr val="2B1803"/>
                </a:solidFill>
                <a:latin typeface="Arial"/>
                <a:ea typeface="Arial"/>
                <a:cs typeface="Arial"/>
                <a:sym typeface="Arial"/>
              </a:defRPr>
            </a:lvl2pPr>
            <a:lvl3pPr marL="914446" lvl="2" indent="-228611" algn="l">
              <a:spcBef>
                <a:spcPts val="240"/>
              </a:spcBef>
              <a:spcAft>
                <a:spcPts val="0"/>
              </a:spcAft>
              <a:buClr>
                <a:srgbClr val="2B1803"/>
              </a:buClr>
              <a:buSzPts val="1800"/>
              <a:buChar char="•"/>
              <a:defRPr sz="1200">
                <a:solidFill>
                  <a:srgbClr val="2B1803"/>
                </a:solidFill>
                <a:latin typeface="Arial"/>
                <a:ea typeface="Arial"/>
                <a:cs typeface="Arial"/>
                <a:sym typeface="Arial"/>
              </a:defRPr>
            </a:lvl3pPr>
            <a:lvl4pPr marL="1219261" lvl="3" indent="-220144" algn="l">
              <a:spcBef>
                <a:spcPts val="213"/>
              </a:spcBef>
              <a:spcAft>
                <a:spcPts val="0"/>
              </a:spcAft>
              <a:buClr>
                <a:srgbClr val="2B1803"/>
              </a:buClr>
              <a:buSzPts val="1600"/>
              <a:buChar char="–"/>
              <a:defRPr sz="1067">
                <a:solidFill>
                  <a:srgbClr val="2B1803"/>
                </a:solidFill>
                <a:latin typeface="Arial"/>
                <a:ea typeface="Arial"/>
                <a:cs typeface="Arial"/>
                <a:sym typeface="Arial"/>
              </a:defRPr>
            </a:lvl4pPr>
            <a:lvl5pPr marL="1524076" lvl="4" indent="-220144" algn="l">
              <a:spcBef>
                <a:spcPts val="213"/>
              </a:spcBef>
              <a:spcAft>
                <a:spcPts val="0"/>
              </a:spcAft>
              <a:buClr>
                <a:srgbClr val="2B1803"/>
              </a:buClr>
              <a:buSzPts val="1600"/>
              <a:buChar char="»"/>
              <a:defRPr sz="1067">
                <a:solidFill>
                  <a:srgbClr val="2B1803"/>
                </a:solidFill>
                <a:latin typeface="Arial"/>
                <a:ea typeface="Arial"/>
                <a:cs typeface="Arial"/>
                <a:sym typeface="Arial"/>
              </a:defRPr>
            </a:lvl5pPr>
            <a:lvl6pPr marL="1828891" lvl="5" indent="-220144" algn="l">
              <a:spcBef>
                <a:spcPts val="213"/>
              </a:spcBef>
              <a:spcAft>
                <a:spcPts val="0"/>
              </a:spcAft>
              <a:buClr>
                <a:schemeClr val="dk1"/>
              </a:buClr>
              <a:buSzPts val="1600"/>
              <a:buChar char="•"/>
              <a:defRPr sz="1067"/>
            </a:lvl6pPr>
            <a:lvl7pPr marL="2133707" lvl="6" indent="-220144" algn="l">
              <a:spcBef>
                <a:spcPts val="213"/>
              </a:spcBef>
              <a:spcAft>
                <a:spcPts val="0"/>
              </a:spcAft>
              <a:buClr>
                <a:schemeClr val="dk1"/>
              </a:buClr>
              <a:buSzPts val="1600"/>
              <a:buChar char="•"/>
              <a:defRPr sz="1067"/>
            </a:lvl7pPr>
            <a:lvl8pPr marL="2438522" lvl="7" indent="-220144" algn="l">
              <a:spcBef>
                <a:spcPts val="213"/>
              </a:spcBef>
              <a:spcAft>
                <a:spcPts val="0"/>
              </a:spcAft>
              <a:buClr>
                <a:schemeClr val="dk1"/>
              </a:buClr>
              <a:buSzPts val="1600"/>
              <a:buChar char="•"/>
              <a:defRPr sz="1067"/>
            </a:lvl8pPr>
            <a:lvl9pPr marL="2743337" lvl="8" indent="-220144" algn="l">
              <a:spcBef>
                <a:spcPts val="213"/>
              </a:spcBef>
              <a:spcAft>
                <a:spcPts val="0"/>
              </a:spcAft>
              <a:buClr>
                <a:schemeClr val="dk1"/>
              </a:buClr>
              <a:buSzPts val="1600"/>
              <a:buChar char="•"/>
              <a:defRPr sz="1067"/>
            </a:lvl9pPr>
          </a:lstStyle>
          <a:p>
            <a:endParaRPr/>
          </a:p>
        </p:txBody>
      </p:sp>
      <p:sp>
        <p:nvSpPr>
          <p:cNvPr id="90" name="Google Shape;90;p38"/>
          <p:cNvSpPr txBox="1">
            <a:spLocks noGrp="1"/>
          </p:cNvSpPr>
          <p:nvPr>
            <p:ph type="body" idx="3"/>
          </p:nvPr>
        </p:nvSpPr>
        <p:spPr>
          <a:xfrm>
            <a:off x="6096001" y="1352218"/>
            <a:ext cx="5368119" cy="700057"/>
          </a:xfrm>
          <a:prstGeom prst="rect">
            <a:avLst/>
          </a:prstGeom>
          <a:noFill/>
          <a:ln>
            <a:noFill/>
          </a:ln>
        </p:spPr>
        <p:txBody>
          <a:bodyPr spcFirstLastPara="1" wrap="square" lIns="91425" tIns="45700" rIns="91425" bIns="45700" anchor="b" anchorCtr="0">
            <a:normAutofit/>
          </a:bodyPr>
          <a:lstStyle>
            <a:lvl1pPr marL="304815" lvl="0" indent="-152408" algn="l">
              <a:spcBef>
                <a:spcPts val="320"/>
              </a:spcBef>
              <a:spcAft>
                <a:spcPts val="0"/>
              </a:spcAft>
              <a:buClr>
                <a:srgbClr val="2B1803"/>
              </a:buClr>
              <a:buSzPts val="2400"/>
              <a:buNone/>
              <a:defRPr sz="1600" b="1">
                <a:latin typeface="Arial"/>
                <a:ea typeface="Arial"/>
                <a:cs typeface="Arial"/>
                <a:sym typeface="Arial"/>
              </a:defRPr>
            </a:lvl1pPr>
            <a:lvl2pPr marL="609630" lvl="1" indent="-152408" algn="l">
              <a:spcBef>
                <a:spcPts val="267"/>
              </a:spcBef>
              <a:spcAft>
                <a:spcPts val="0"/>
              </a:spcAft>
              <a:buClr>
                <a:srgbClr val="2B1803"/>
              </a:buClr>
              <a:buSzPts val="2000"/>
              <a:buNone/>
              <a:defRPr sz="1333" b="1"/>
            </a:lvl2pPr>
            <a:lvl3pPr marL="914446" lvl="2" indent="-152408" algn="l">
              <a:spcBef>
                <a:spcPts val="240"/>
              </a:spcBef>
              <a:spcAft>
                <a:spcPts val="0"/>
              </a:spcAft>
              <a:buClr>
                <a:srgbClr val="2B1803"/>
              </a:buClr>
              <a:buSzPts val="1800"/>
              <a:buNone/>
              <a:defRPr sz="1200" b="1"/>
            </a:lvl3pPr>
            <a:lvl4pPr marL="1219261" lvl="3" indent="-152408" algn="l">
              <a:spcBef>
                <a:spcPts val="213"/>
              </a:spcBef>
              <a:spcAft>
                <a:spcPts val="0"/>
              </a:spcAft>
              <a:buClr>
                <a:srgbClr val="2B1803"/>
              </a:buClr>
              <a:buSzPts val="1600"/>
              <a:buNone/>
              <a:defRPr sz="1067" b="1"/>
            </a:lvl4pPr>
            <a:lvl5pPr marL="1524076" lvl="4" indent="-152408" algn="l">
              <a:spcBef>
                <a:spcPts val="213"/>
              </a:spcBef>
              <a:spcAft>
                <a:spcPts val="0"/>
              </a:spcAft>
              <a:buClr>
                <a:srgbClr val="2B1803"/>
              </a:buClr>
              <a:buSzPts val="1600"/>
              <a:buNone/>
              <a:defRPr sz="1067" b="1"/>
            </a:lvl5pPr>
            <a:lvl6pPr marL="1828891" lvl="5" indent="-152408" algn="l">
              <a:spcBef>
                <a:spcPts val="213"/>
              </a:spcBef>
              <a:spcAft>
                <a:spcPts val="0"/>
              </a:spcAft>
              <a:buClr>
                <a:schemeClr val="dk1"/>
              </a:buClr>
              <a:buSzPts val="1600"/>
              <a:buNone/>
              <a:defRPr sz="1067" b="1"/>
            </a:lvl6pPr>
            <a:lvl7pPr marL="2133707" lvl="6" indent="-152408" algn="l">
              <a:spcBef>
                <a:spcPts val="213"/>
              </a:spcBef>
              <a:spcAft>
                <a:spcPts val="0"/>
              </a:spcAft>
              <a:buClr>
                <a:schemeClr val="dk1"/>
              </a:buClr>
              <a:buSzPts val="1600"/>
              <a:buNone/>
              <a:defRPr sz="1067" b="1"/>
            </a:lvl7pPr>
            <a:lvl8pPr marL="2438522" lvl="7" indent="-152408" algn="l">
              <a:spcBef>
                <a:spcPts val="213"/>
              </a:spcBef>
              <a:spcAft>
                <a:spcPts val="0"/>
              </a:spcAft>
              <a:buClr>
                <a:schemeClr val="dk1"/>
              </a:buClr>
              <a:buSzPts val="1600"/>
              <a:buNone/>
              <a:defRPr sz="1067" b="1"/>
            </a:lvl8pPr>
            <a:lvl9pPr marL="2743337" lvl="8" indent="-152408" algn="l">
              <a:spcBef>
                <a:spcPts val="213"/>
              </a:spcBef>
              <a:spcAft>
                <a:spcPts val="0"/>
              </a:spcAft>
              <a:buClr>
                <a:schemeClr val="dk1"/>
              </a:buClr>
              <a:buSzPts val="1600"/>
              <a:buNone/>
              <a:defRPr sz="1067" b="1"/>
            </a:lvl9pPr>
          </a:lstStyle>
          <a:p>
            <a:endParaRPr/>
          </a:p>
        </p:txBody>
      </p:sp>
      <p:sp>
        <p:nvSpPr>
          <p:cNvPr id="91" name="Google Shape;91;p38"/>
          <p:cNvSpPr txBox="1">
            <a:spLocks noGrp="1"/>
          </p:cNvSpPr>
          <p:nvPr>
            <p:ph type="body" idx="4"/>
          </p:nvPr>
        </p:nvSpPr>
        <p:spPr>
          <a:xfrm>
            <a:off x="6096001" y="2276764"/>
            <a:ext cx="5368119" cy="3844636"/>
          </a:xfrm>
          <a:prstGeom prst="rect">
            <a:avLst/>
          </a:prstGeom>
          <a:noFill/>
          <a:ln>
            <a:noFill/>
          </a:ln>
        </p:spPr>
        <p:txBody>
          <a:bodyPr spcFirstLastPara="1" wrap="square" lIns="91425" tIns="45700" rIns="91425" bIns="45700" anchor="t" anchorCtr="0">
            <a:normAutofit/>
          </a:bodyPr>
          <a:lstStyle>
            <a:lvl1pPr marL="304815" lvl="0" indent="-254013" algn="l">
              <a:spcBef>
                <a:spcPts val="320"/>
              </a:spcBef>
              <a:spcAft>
                <a:spcPts val="0"/>
              </a:spcAft>
              <a:buClr>
                <a:srgbClr val="2B1803"/>
              </a:buClr>
              <a:buSzPts val="2400"/>
              <a:buChar char="•"/>
              <a:defRPr sz="1600">
                <a:solidFill>
                  <a:srgbClr val="2B1803"/>
                </a:solidFill>
                <a:latin typeface="Arial"/>
                <a:ea typeface="Arial"/>
                <a:cs typeface="Arial"/>
                <a:sym typeface="Arial"/>
              </a:defRPr>
            </a:lvl1pPr>
            <a:lvl2pPr marL="609630" lvl="1" indent="-237079" algn="l">
              <a:spcBef>
                <a:spcPts val="267"/>
              </a:spcBef>
              <a:spcAft>
                <a:spcPts val="0"/>
              </a:spcAft>
              <a:buClr>
                <a:srgbClr val="2B1803"/>
              </a:buClr>
              <a:buSzPts val="2000"/>
              <a:buChar char="–"/>
              <a:defRPr sz="1333">
                <a:solidFill>
                  <a:srgbClr val="2B1803"/>
                </a:solidFill>
                <a:latin typeface="Arial"/>
                <a:ea typeface="Arial"/>
                <a:cs typeface="Arial"/>
                <a:sym typeface="Arial"/>
              </a:defRPr>
            </a:lvl2pPr>
            <a:lvl3pPr marL="914446" lvl="2" indent="-228611" algn="l">
              <a:spcBef>
                <a:spcPts val="240"/>
              </a:spcBef>
              <a:spcAft>
                <a:spcPts val="0"/>
              </a:spcAft>
              <a:buClr>
                <a:srgbClr val="2B1803"/>
              </a:buClr>
              <a:buSzPts val="1800"/>
              <a:buChar char="•"/>
              <a:defRPr sz="1200">
                <a:solidFill>
                  <a:srgbClr val="2B1803"/>
                </a:solidFill>
                <a:latin typeface="Arial"/>
                <a:ea typeface="Arial"/>
                <a:cs typeface="Arial"/>
                <a:sym typeface="Arial"/>
              </a:defRPr>
            </a:lvl3pPr>
            <a:lvl4pPr marL="1219261" lvl="3" indent="-220144" algn="l">
              <a:spcBef>
                <a:spcPts val="213"/>
              </a:spcBef>
              <a:spcAft>
                <a:spcPts val="0"/>
              </a:spcAft>
              <a:buClr>
                <a:srgbClr val="2B1803"/>
              </a:buClr>
              <a:buSzPts val="1600"/>
              <a:buChar char="–"/>
              <a:defRPr sz="1067">
                <a:solidFill>
                  <a:srgbClr val="2B1803"/>
                </a:solidFill>
                <a:latin typeface="Arial"/>
                <a:ea typeface="Arial"/>
                <a:cs typeface="Arial"/>
                <a:sym typeface="Arial"/>
              </a:defRPr>
            </a:lvl4pPr>
            <a:lvl5pPr marL="1524076" lvl="4" indent="-220144" algn="l">
              <a:spcBef>
                <a:spcPts val="213"/>
              </a:spcBef>
              <a:spcAft>
                <a:spcPts val="0"/>
              </a:spcAft>
              <a:buClr>
                <a:srgbClr val="2B1803"/>
              </a:buClr>
              <a:buSzPts val="1600"/>
              <a:buChar char="»"/>
              <a:defRPr sz="1067">
                <a:solidFill>
                  <a:srgbClr val="2B1803"/>
                </a:solidFill>
                <a:latin typeface="Arial"/>
                <a:ea typeface="Arial"/>
                <a:cs typeface="Arial"/>
                <a:sym typeface="Arial"/>
              </a:defRPr>
            </a:lvl5pPr>
            <a:lvl6pPr marL="1828891" lvl="5" indent="-220144" algn="l">
              <a:spcBef>
                <a:spcPts val="213"/>
              </a:spcBef>
              <a:spcAft>
                <a:spcPts val="0"/>
              </a:spcAft>
              <a:buClr>
                <a:schemeClr val="dk1"/>
              </a:buClr>
              <a:buSzPts val="1600"/>
              <a:buChar char="•"/>
              <a:defRPr sz="1067"/>
            </a:lvl6pPr>
            <a:lvl7pPr marL="2133707" lvl="6" indent="-220144" algn="l">
              <a:spcBef>
                <a:spcPts val="213"/>
              </a:spcBef>
              <a:spcAft>
                <a:spcPts val="0"/>
              </a:spcAft>
              <a:buClr>
                <a:schemeClr val="dk1"/>
              </a:buClr>
              <a:buSzPts val="1600"/>
              <a:buChar char="•"/>
              <a:defRPr sz="1067"/>
            </a:lvl7pPr>
            <a:lvl8pPr marL="2438522" lvl="7" indent="-220144" algn="l">
              <a:spcBef>
                <a:spcPts val="213"/>
              </a:spcBef>
              <a:spcAft>
                <a:spcPts val="0"/>
              </a:spcAft>
              <a:buClr>
                <a:schemeClr val="dk1"/>
              </a:buClr>
              <a:buSzPts val="1600"/>
              <a:buChar char="•"/>
              <a:defRPr sz="1067"/>
            </a:lvl8pPr>
            <a:lvl9pPr marL="2743337" lvl="8" indent="-220144" algn="l">
              <a:spcBef>
                <a:spcPts val="213"/>
              </a:spcBef>
              <a:spcAft>
                <a:spcPts val="0"/>
              </a:spcAft>
              <a:buClr>
                <a:schemeClr val="dk1"/>
              </a:buClr>
              <a:buSzPts val="1600"/>
              <a:buChar char="•"/>
              <a:defRPr sz="1067"/>
            </a:lvl9pPr>
          </a:lstStyle>
          <a:p>
            <a:endParaRPr/>
          </a:p>
        </p:txBody>
      </p:sp>
      <p:pic>
        <p:nvPicPr>
          <p:cNvPr id="92" name="Google Shape;92;p38" descr="A pink flowers in a vase&#10;&#10;AI-generated content may be incorrect."/>
          <p:cNvPicPr preferRelativeResize="0"/>
          <p:nvPr/>
        </p:nvPicPr>
        <p:blipFill rotWithShape="1">
          <a:blip r:embed="rId2">
            <a:alphaModFix/>
          </a:blip>
          <a:srcRect/>
          <a:stretch/>
        </p:blipFill>
        <p:spPr>
          <a:xfrm>
            <a:off x="10541001" y="4648200"/>
            <a:ext cx="965199" cy="2043123"/>
          </a:xfrm>
          <a:prstGeom prst="rect">
            <a:avLst/>
          </a:prstGeom>
          <a:noFill/>
          <a:ln>
            <a:noFill/>
          </a:ln>
        </p:spPr>
      </p:pic>
      <p:pic>
        <p:nvPicPr>
          <p:cNvPr id="93" name="Google Shape;93;p38" descr="A yellow flowers in a vase&#10;&#10;AI-generated content may be incorrect."/>
          <p:cNvPicPr preferRelativeResize="0"/>
          <p:nvPr/>
        </p:nvPicPr>
        <p:blipFill rotWithShape="1">
          <a:blip r:embed="rId3">
            <a:alphaModFix/>
          </a:blip>
          <a:srcRect/>
          <a:stretch/>
        </p:blipFill>
        <p:spPr>
          <a:xfrm>
            <a:off x="11023600" y="5129257"/>
            <a:ext cx="702793" cy="1487665"/>
          </a:xfrm>
          <a:prstGeom prst="rect">
            <a:avLst/>
          </a:prstGeom>
          <a:noFill/>
          <a:ln>
            <a:noFill/>
          </a:ln>
        </p:spPr>
      </p:pic>
    </p:spTree>
    <p:extLst>
      <p:ext uri="{BB962C8B-B14F-4D97-AF65-F5344CB8AC3E}">
        <p14:creationId xmlns:p14="http://schemas.microsoft.com/office/powerpoint/2010/main" val="711285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Picture">
    <p:bg>
      <p:bgPr>
        <a:gradFill>
          <a:gsLst>
            <a:gs pos="100000">
              <a:schemeClr val="accent4"/>
            </a:gs>
            <a:gs pos="0">
              <a:schemeClr val="accent2"/>
            </a:gs>
          </a:gsLst>
          <a:lin ang="189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0AAD-80AF-40E7-BE3F-43D32FC68ED4}"/>
              </a:ext>
            </a:extLst>
          </p:cNvPr>
          <p:cNvSpPr>
            <a:spLocks noGrp="1"/>
          </p:cNvSpPr>
          <p:nvPr>
            <p:ph type="ctrTitle"/>
          </p:nvPr>
        </p:nvSpPr>
        <p:spPr>
          <a:xfrm>
            <a:off x="1280159" y="3386775"/>
            <a:ext cx="8311102" cy="3080335"/>
          </a:xfrm>
        </p:spPr>
        <p:txBody>
          <a:bodyPr lIns="0" tIns="274320" rIns="0" bIns="0" anchor="t" anchorCtr="0"/>
          <a:lstStyle>
            <a:lvl1pPr algn="l">
              <a:lnSpc>
                <a:spcPts val="5400"/>
              </a:lnSpc>
              <a:defRPr sz="5400" b="1" i="0" cap="all" spc="0" baseline="0">
                <a:solidFill>
                  <a:schemeClr val="bg1"/>
                </a:solidFill>
              </a:defRPr>
            </a:lvl1pPr>
          </a:lstStyle>
          <a:p>
            <a:r>
              <a:rPr lang="en-US"/>
              <a:t>Click to edit Master title style</a:t>
            </a:r>
          </a:p>
        </p:txBody>
      </p:sp>
      <p:cxnSp>
        <p:nvCxnSpPr>
          <p:cNvPr id="9" name="Straight Connector 8">
            <a:extLst>
              <a:ext uri="{FF2B5EF4-FFF2-40B4-BE49-F238E27FC236}">
                <a16:creationId xmlns:a16="http://schemas.microsoft.com/office/drawing/2014/main" id="{8E825845-66DD-4B77-A729-CD97D156FE6C}"/>
              </a:ext>
              <a:ext uri="{C183D7F6-B498-43B3-948B-1728B52AA6E4}">
                <adec:decorative xmlns:adec="http://schemas.microsoft.com/office/drawing/2017/decorative" val="1"/>
              </a:ext>
            </a:extLst>
          </p:cNvPr>
          <p:cNvCxnSpPr>
            <a:cxnSpLocks/>
          </p:cNvCxnSpPr>
          <p:nvPr userDrawn="1"/>
        </p:nvCxnSpPr>
        <p:spPr>
          <a:xfrm>
            <a:off x="1280160" y="0"/>
            <a:ext cx="0" cy="335280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22749162-63A5-5BF9-895E-B0577A6C47E0}"/>
              </a:ext>
              <a:ext uri="{C183D7F6-B498-43B3-948B-1728B52AA6E4}">
                <adec:decorative xmlns:adec="http://schemas.microsoft.com/office/drawing/2017/decorative" val="1"/>
              </a:ext>
            </a:extLst>
          </p:cNvPr>
          <p:cNvGrpSpPr/>
          <p:nvPr userDrawn="1"/>
        </p:nvGrpSpPr>
        <p:grpSpPr>
          <a:xfrm rot="19670435">
            <a:off x="7632743" y="794953"/>
            <a:ext cx="465456" cy="581432"/>
            <a:chOff x="7843462" y="2744546"/>
            <a:chExt cx="465456" cy="581432"/>
          </a:xfrm>
        </p:grpSpPr>
        <p:sp>
          <p:nvSpPr>
            <p:cNvPr id="19" name="Graphic 12">
              <a:extLst>
                <a:ext uri="{FF2B5EF4-FFF2-40B4-BE49-F238E27FC236}">
                  <a16:creationId xmlns:a16="http://schemas.microsoft.com/office/drawing/2014/main" id="{818B4386-1FCF-4ACE-BE25-AF9CC5E2256F}"/>
                </a:ext>
              </a:extLst>
            </p:cNvPr>
            <p:cNvSpPr/>
            <p:nvPr userDrawn="1"/>
          </p:nvSpPr>
          <p:spPr>
            <a:xfrm>
              <a:off x="8217780" y="2973840"/>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a:p>
          </p:txBody>
        </p:sp>
        <p:sp>
          <p:nvSpPr>
            <p:cNvPr id="21" name="Graphic 13">
              <a:extLst>
                <a:ext uri="{FF2B5EF4-FFF2-40B4-BE49-F238E27FC236}">
                  <a16:creationId xmlns:a16="http://schemas.microsoft.com/office/drawing/2014/main" id="{19319560-50ED-4963-A2CF-74663239D426}"/>
                </a:ext>
              </a:extLst>
            </p:cNvPr>
            <p:cNvSpPr/>
            <p:nvPr userDrawn="1"/>
          </p:nvSpPr>
          <p:spPr>
            <a:xfrm>
              <a:off x="7859002" y="2744546"/>
              <a:ext cx="139038" cy="139038"/>
            </a:xfrm>
            <a:custGeom>
              <a:avLst/>
              <a:gdLst>
                <a:gd name="connsiteX0" fmla="*/ 129601 w 139038"/>
                <a:gd name="connsiteY0" fmla="*/ 60082 h 139038"/>
                <a:gd name="connsiteX1" fmla="*/ 78956 w 139038"/>
                <a:gd name="connsiteY1" fmla="*/ 60082 h 139038"/>
                <a:gd name="connsiteX2" fmla="*/ 78956 w 139038"/>
                <a:gd name="connsiteY2" fmla="*/ 9437 h 139038"/>
                <a:gd name="connsiteX3" fmla="*/ 69519 w 139038"/>
                <a:gd name="connsiteY3" fmla="*/ 0 h 139038"/>
                <a:gd name="connsiteX4" fmla="*/ 60082 w 139038"/>
                <a:gd name="connsiteY4" fmla="*/ 9437 h 139038"/>
                <a:gd name="connsiteX5" fmla="*/ 60082 w 139038"/>
                <a:gd name="connsiteY5" fmla="*/ 60082 h 139038"/>
                <a:gd name="connsiteX6" fmla="*/ 9437 w 139038"/>
                <a:gd name="connsiteY6" fmla="*/ 60082 h 139038"/>
                <a:gd name="connsiteX7" fmla="*/ 0 w 139038"/>
                <a:gd name="connsiteY7" fmla="*/ 69519 h 139038"/>
                <a:gd name="connsiteX8" fmla="*/ 9437 w 139038"/>
                <a:gd name="connsiteY8" fmla="*/ 78956 h 139038"/>
                <a:gd name="connsiteX9" fmla="*/ 60082 w 139038"/>
                <a:gd name="connsiteY9" fmla="*/ 78956 h 139038"/>
                <a:gd name="connsiteX10" fmla="*/ 60082 w 139038"/>
                <a:gd name="connsiteY10" fmla="*/ 129601 h 139038"/>
                <a:gd name="connsiteX11" fmla="*/ 69519 w 139038"/>
                <a:gd name="connsiteY11" fmla="*/ 139038 h 139038"/>
                <a:gd name="connsiteX12" fmla="*/ 78956 w 139038"/>
                <a:gd name="connsiteY12" fmla="*/ 129601 h 139038"/>
                <a:gd name="connsiteX13" fmla="*/ 78956 w 139038"/>
                <a:gd name="connsiteY13" fmla="*/ 78956 h 139038"/>
                <a:gd name="connsiteX14" fmla="*/ 129601 w 139038"/>
                <a:gd name="connsiteY14" fmla="*/ 78956 h 139038"/>
                <a:gd name="connsiteX15" fmla="*/ 139038 w 139038"/>
                <a:gd name="connsiteY15" fmla="*/ 69519 h 139038"/>
                <a:gd name="connsiteX16" fmla="*/ 129601 w 139038"/>
                <a:gd name="connsiteY16" fmla="*/ 60082 h 13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8" h="139038">
                  <a:moveTo>
                    <a:pt x="129601" y="60082"/>
                  </a:moveTo>
                  <a:lnTo>
                    <a:pt x="78956" y="60082"/>
                  </a:lnTo>
                  <a:lnTo>
                    <a:pt x="78956" y="9437"/>
                  </a:lnTo>
                  <a:cubicBezTo>
                    <a:pt x="78956" y="4225"/>
                    <a:pt x="74731" y="0"/>
                    <a:pt x="69519" y="0"/>
                  </a:cubicBezTo>
                  <a:cubicBezTo>
                    <a:pt x="64307" y="0"/>
                    <a:pt x="60082" y="4225"/>
                    <a:pt x="60082" y="9437"/>
                  </a:cubicBezTo>
                  <a:lnTo>
                    <a:pt x="60082" y="60082"/>
                  </a:lnTo>
                  <a:lnTo>
                    <a:pt x="9437" y="60082"/>
                  </a:lnTo>
                  <a:cubicBezTo>
                    <a:pt x="4225" y="60082"/>
                    <a:pt x="0" y="64307"/>
                    <a:pt x="0" y="69519"/>
                  </a:cubicBezTo>
                  <a:cubicBezTo>
                    <a:pt x="0" y="74731"/>
                    <a:pt x="4225" y="78956"/>
                    <a:pt x="9437" y="78956"/>
                  </a:cubicBezTo>
                  <a:lnTo>
                    <a:pt x="60082" y="78956"/>
                  </a:lnTo>
                  <a:lnTo>
                    <a:pt x="60082" y="129601"/>
                  </a:lnTo>
                  <a:cubicBezTo>
                    <a:pt x="60082" y="134813"/>
                    <a:pt x="64307" y="139038"/>
                    <a:pt x="69519" y="139038"/>
                  </a:cubicBezTo>
                  <a:cubicBezTo>
                    <a:pt x="74731" y="139038"/>
                    <a:pt x="78956" y="134813"/>
                    <a:pt x="78956" y="129601"/>
                  </a:cubicBezTo>
                  <a:lnTo>
                    <a:pt x="78956" y="78956"/>
                  </a:lnTo>
                  <a:lnTo>
                    <a:pt x="129601" y="78956"/>
                  </a:lnTo>
                  <a:cubicBezTo>
                    <a:pt x="134813" y="78956"/>
                    <a:pt x="139038" y="74731"/>
                    <a:pt x="139038" y="69519"/>
                  </a:cubicBezTo>
                  <a:cubicBezTo>
                    <a:pt x="139038" y="64307"/>
                    <a:pt x="134813" y="60082"/>
                    <a:pt x="129601" y="60082"/>
                  </a:cubicBezTo>
                  <a:close/>
                </a:path>
              </a:pathLst>
            </a:custGeom>
            <a:solidFill>
              <a:schemeClr val="bg1"/>
            </a:solidFill>
            <a:ln w="603" cap="flat">
              <a:noFill/>
              <a:prstDash val="solid"/>
              <a:miter/>
            </a:ln>
          </p:spPr>
          <p:txBody>
            <a:bodyPr rtlCol="0" anchor="ctr"/>
            <a:lstStyle/>
            <a:p>
              <a:endParaRPr lang="en-US"/>
            </a:p>
          </p:txBody>
        </p:sp>
        <p:sp>
          <p:nvSpPr>
            <p:cNvPr id="23" name="Graphic 15">
              <a:extLst>
                <a:ext uri="{FF2B5EF4-FFF2-40B4-BE49-F238E27FC236}">
                  <a16:creationId xmlns:a16="http://schemas.microsoft.com/office/drawing/2014/main" id="{E5ABBDAD-943D-48F3-9C80-B29C48966C79}"/>
                </a:ext>
              </a:extLst>
            </p:cNvPr>
            <p:cNvSpPr/>
            <p:nvPr userDrawn="1"/>
          </p:nvSpPr>
          <p:spPr>
            <a:xfrm>
              <a:off x="7843462" y="3198265"/>
              <a:ext cx="127713" cy="127713"/>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bg1"/>
            </a:solidFill>
            <a:ln w="610" cap="flat">
              <a:noFill/>
              <a:prstDash val="solid"/>
              <a:miter/>
            </a:ln>
          </p:spPr>
          <p:txBody>
            <a:bodyPr rtlCol="0" anchor="ctr"/>
            <a:lstStyle/>
            <a:p>
              <a:endParaRPr lang="en-US"/>
            </a:p>
          </p:txBody>
        </p:sp>
      </p:grpSp>
      <p:sp>
        <p:nvSpPr>
          <p:cNvPr id="3" name="Picture Placeholder 14">
            <a:extLst>
              <a:ext uri="{FF2B5EF4-FFF2-40B4-BE49-F238E27FC236}">
                <a16:creationId xmlns:a16="http://schemas.microsoft.com/office/drawing/2014/main" id="{01D87F51-D69B-9038-0566-4FDC355AB6F0}"/>
              </a:ext>
            </a:extLst>
          </p:cNvPr>
          <p:cNvSpPr>
            <a:spLocks noGrp="1"/>
          </p:cNvSpPr>
          <p:nvPr>
            <p:ph type="pic" sz="quarter" idx="13" hasCustomPrompt="1"/>
          </p:nvPr>
        </p:nvSpPr>
        <p:spPr>
          <a:xfrm>
            <a:off x="8197587" y="411831"/>
            <a:ext cx="3521337" cy="3521344"/>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tIns="914400" anchor="t" anchorCtr="0">
            <a:noAutofit/>
          </a:bodyPr>
          <a:lstStyle>
            <a:lvl1pPr algn="ctr">
              <a:buNone/>
              <a:defRPr sz="1800">
                <a:solidFill>
                  <a:schemeClr val="bg1"/>
                </a:solidFill>
              </a:defRPr>
            </a:lvl1pPr>
          </a:lstStyle>
          <a:p>
            <a:r>
              <a:rPr lang="en-US"/>
              <a:t>Click to add picture</a:t>
            </a:r>
          </a:p>
        </p:txBody>
      </p:sp>
    </p:spTree>
    <p:extLst>
      <p:ext uri="{BB962C8B-B14F-4D97-AF65-F5344CB8AC3E}">
        <p14:creationId xmlns:p14="http://schemas.microsoft.com/office/powerpoint/2010/main" val="195123969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Photo_Pink">
  <p:cSld name="Photo_Pink">
    <p:spTree>
      <p:nvGrpSpPr>
        <p:cNvPr id="1" name="Shape 94"/>
        <p:cNvGrpSpPr/>
        <p:nvPr/>
      </p:nvGrpSpPr>
      <p:grpSpPr>
        <a:xfrm>
          <a:off x="0" y="0"/>
          <a:ext cx="0" cy="0"/>
          <a:chOff x="0" y="0"/>
          <a:chExt cx="0" cy="0"/>
        </a:xfrm>
      </p:grpSpPr>
      <p:sp>
        <p:nvSpPr>
          <p:cNvPr id="95" name="Google Shape;95;p39"/>
          <p:cNvSpPr>
            <a:spLocks noGrp="1"/>
          </p:cNvSpPr>
          <p:nvPr>
            <p:ph type="pic" idx="2"/>
          </p:nvPr>
        </p:nvSpPr>
        <p:spPr>
          <a:xfrm>
            <a:off x="592541" y="965200"/>
            <a:ext cx="11006919" cy="4927600"/>
          </a:xfrm>
          <a:prstGeom prst="rect">
            <a:avLst/>
          </a:prstGeom>
          <a:noFill/>
          <a:ln>
            <a:noFill/>
          </a:ln>
        </p:spPr>
      </p:sp>
      <p:sp>
        <p:nvSpPr>
          <p:cNvPr id="96" name="Google Shape;96;p39"/>
          <p:cNvSpPr txBox="1">
            <a:spLocks noGrp="1"/>
          </p:cNvSpPr>
          <p:nvPr>
            <p:ph type="body" idx="1"/>
          </p:nvPr>
        </p:nvSpPr>
        <p:spPr>
          <a:xfrm>
            <a:off x="592540" y="5993191"/>
            <a:ext cx="3657600" cy="536575"/>
          </a:xfrm>
          <a:prstGeom prst="rect">
            <a:avLst/>
          </a:prstGeom>
          <a:noFill/>
          <a:ln>
            <a:noFill/>
          </a:ln>
        </p:spPr>
        <p:txBody>
          <a:bodyPr spcFirstLastPara="1" wrap="square" lIns="91425" tIns="45700" rIns="91425" bIns="45700" anchor="t" anchorCtr="0">
            <a:normAutofit/>
          </a:bodyPr>
          <a:lstStyle>
            <a:lvl1pPr marL="304815" lvl="0" indent="-152408" algn="l">
              <a:spcBef>
                <a:spcPts val="187"/>
              </a:spcBef>
              <a:spcAft>
                <a:spcPts val="0"/>
              </a:spcAft>
              <a:buClr>
                <a:srgbClr val="2B1803"/>
              </a:buClr>
              <a:buSzPts val="1400"/>
              <a:buNone/>
              <a:defRPr sz="933">
                <a:latin typeface="Arial"/>
                <a:ea typeface="Arial"/>
                <a:cs typeface="Arial"/>
                <a:sym typeface="Arial"/>
              </a:defRPr>
            </a:lvl1pPr>
            <a:lvl2pPr marL="609630" lvl="1" indent="-152408" algn="l">
              <a:spcBef>
                <a:spcPts val="160"/>
              </a:spcBef>
              <a:spcAft>
                <a:spcPts val="0"/>
              </a:spcAft>
              <a:buClr>
                <a:srgbClr val="2B1803"/>
              </a:buClr>
              <a:buSzPts val="1200"/>
              <a:buNone/>
              <a:defRPr sz="800"/>
            </a:lvl2pPr>
            <a:lvl3pPr marL="914446" lvl="2" indent="-152408" algn="l">
              <a:spcBef>
                <a:spcPts val="133"/>
              </a:spcBef>
              <a:spcAft>
                <a:spcPts val="0"/>
              </a:spcAft>
              <a:buClr>
                <a:srgbClr val="2B1803"/>
              </a:buClr>
              <a:buSzPts val="1000"/>
              <a:buNone/>
              <a:defRPr sz="667"/>
            </a:lvl3pPr>
            <a:lvl4pPr marL="1219261" lvl="3" indent="-152408" algn="l">
              <a:spcBef>
                <a:spcPts val="120"/>
              </a:spcBef>
              <a:spcAft>
                <a:spcPts val="0"/>
              </a:spcAft>
              <a:buClr>
                <a:srgbClr val="2B1803"/>
              </a:buClr>
              <a:buSzPts val="900"/>
              <a:buNone/>
              <a:defRPr sz="600"/>
            </a:lvl4pPr>
            <a:lvl5pPr marL="1524076" lvl="4" indent="-152408" algn="l">
              <a:spcBef>
                <a:spcPts val="120"/>
              </a:spcBef>
              <a:spcAft>
                <a:spcPts val="0"/>
              </a:spcAft>
              <a:buClr>
                <a:srgbClr val="2B1803"/>
              </a:buClr>
              <a:buSzPts val="900"/>
              <a:buNone/>
              <a:defRPr sz="600"/>
            </a:lvl5pPr>
            <a:lvl6pPr marL="1828891" lvl="5" indent="-152408" algn="l">
              <a:spcBef>
                <a:spcPts val="120"/>
              </a:spcBef>
              <a:spcAft>
                <a:spcPts val="0"/>
              </a:spcAft>
              <a:buClr>
                <a:schemeClr val="dk1"/>
              </a:buClr>
              <a:buSzPts val="900"/>
              <a:buNone/>
              <a:defRPr sz="600"/>
            </a:lvl6pPr>
            <a:lvl7pPr marL="2133707" lvl="6" indent="-152408" algn="l">
              <a:spcBef>
                <a:spcPts val="120"/>
              </a:spcBef>
              <a:spcAft>
                <a:spcPts val="0"/>
              </a:spcAft>
              <a:buClr>
                <a:schemeClr val="dk1"/>
              </a:buClr>
              <a:buSzPts val="900"/>
              <a:buNone/>
              <a:defRPr sz="600"/>
            </a:lvl7pPr>
            <a:lvl8pPr marL="2438522" lvl="7" indent="-152408" algn="l">
              <a:spcBef>
                <a:spcPts val="120"/>
              </a:spcBef>
              <a:spcAft>
                <a:spcPts val="0"/>
              </a:spcAft>
              <a:buClr>
                <a:schemeClr val="dk1"/>
              </a:buClr>
              <a:buSzPts val="900"/>
              <a:buNone/>
              <a:defRPr sz="600"/>
            </a:lvl8pPr>
            <a:lvl9pPr marL="2743337" lvl="8" indent="-152408" algn="l">
              <a:spcBef>
                <a:spcPts val="120"/>
              </a:spcBef>
              <a:spcAft>
                <a:spcPts val="0"/>
              </a:spcAft>
              <a:buClr>
                <a:schemeClr val="dk1"/>
              </a:buClr>
              <a:buSzPts val="900"/>
              <a:buNone/>
              <a:defRPr sz="600"/>
            </a:lvl9pPr>
          </a:lstStyle>
          <a:p>
            <a:endParaRPr/>
          </a:p>
        </p:txBody>
      </p:sp>
      <p:sp>
        <p:nvSpPr>
          <p:cNvPr id="97" name="Google Shape;97;p39"/>
          <p:cNvSpPr txBox="1">
            <a:spLocks noGrp="1"/>
          </p:cNvSpPr>
          <p:nvPr>
            <p:ph type="body" idx="3"/>
          </p:nvPr>
        </p:nvSpPr>
        <p:spPr>
          <a:xfrm>
            <a:off x="578134" y="297519"/>
            <a:ext cx="4419600" cy="483659"/>
          </a:xfrm>
          <a:prstGeom prst="rect">
            <a:avLst/>
          </a:prstGeom>
          <a:noFill/>
          <a:ln>
            <a:noFill/>
          </a:ln>
        </p:spPr>
        <p:txBody>
          <a:bodyPr spcFirstLastPara="1" wrap="square" lIns="91425" tIns="45700" rIns="91425" bIns="45700" anchor="t" anchorCtr="0">
            <a:normAutofit/>
          </a:bodyPr>
          <a:lstStyle>
            <a:lvl1pPr marL="304815" lvl="0" indent="-152408" algn="l">
              <a:spcBef>
                <a:spcPts val="427"/>
              </a:spcBef>
              <a:spcAft>
                <a:spcPts val="0"/>
              </a:spcAft>
              <a:buClr>
                <a:schemeClr val="dk1"/>
              </a:buClr>
              <a:buSzPts val="3200"/>
              <a:buNone/>
              <a:defRPr b="1">
                <a:solidFill>
                  <a:schemeClr val="dk1"/>
                </a:solidFill>
                <a:latin typeface="Arial"/>
                <a:ea typeface="Arial"/>
                <a:cs typeface="Arial"/>
                <a:sym typeface="Arial"/>
              </a:defRPr>
            </a:lvl1pPr>
            <a:lvl2pPr marL="609630" lvl="1" indent="-228611" algn="l">
              <a:spcBef>
                <a:spcPts val="240"/>
              </a:spcBef>
              <a:spcAft>
                <a:spcPts val="0"/>
              </a:spcAft>
              <a:buClr>
                <a:srgbClr val="2B1803"/>
              </a:buClr>
              <a:buSzPts val="1800"/>
              <a:buChar char="–"/>
              <a:defRPr/>
            </a:lvl2pPr>
            <a:lvl3pPr marL="914446" lvl="2" indent="-228611" algn="l">
              <a:spcBef>
                <a:spcPts val="240"/>
              </a:spcBef>
              <a:spcAft>
                <a:spcPts val="0"/>
              </a:spcAft>
              <a:buClr>
                <a:srgbClr val="2B1803"/>
              </a:buClr>
              <a:buSzPts val="1800"/>
              <a:buChar char="•"/>
              <a:defRPr/>
            </a:lvl3pPr>
            <a:lvl4pPr marL="1219261" lvl="3" indent="-228611" algn="l">
              <a:spcBef>
                <a:spcPts val="240"/>
              </a:spcBef>
              <a:spcAft>
                <a:spcPts val="0"/>
              </a:spcAft>
              <a:buClr>
                <a:srgbClr val="2B1803"/>
              </a:buClr>
              <a:buSzPts val="1800"/>
              <a:buChar char="–"/>
              <a:defRPr/>
            </a:lvl4pPr>
            <a:lvl5pPr marL="1524076" lvl="4" indent="-228611" algn="l">
              <a:spcBef>
                <a:spcPts val="240"/>
              </a:spcBef>
              <a:spcAft>
                <a:spcPts val="0"/>
              </a:spcAft>
              <a:buClr>
                <a:srgbClr val="2B1803"/>
              </a:buClr>
              <a:buSzPts val="1800"/>
              <a:buChar char="»"/>
              <a:defRPr/>
            </a:lvl5pPr>
            <a:lvl6pPr marL="1828891" lvl="5" indent="-228611" algn="l">
              <a:spcBef>
                <a:spcPts val="240"/>
              </a:spcBef>
              <a:spcAft>
                <a:spcPts val="0"/>
              </a:spcAft>
              <a:buClr>
                <a:schemeClr val="dk1"/>
              </a:buClr>
              <a:buSzPts val="1800"/>
              <a:buChar char="•"/>
              <a:defRPr/>
            </a:lvl6pPr>
            <a:lvl7pPr marL="2133707" lvl="6" indent="-228611" algn="l">
              <a:spcBef>
                <a:spcPts val="240"/>
              </a:spcBef>
              <a:spcAft>
                <a:spcPts val="0"/>
              </a:spcAft>
              <a:buClr>
                <a:schemeClr val="dk1"/>
              </a:buClr>
              <a:buSzPts val="1800"/>
              <a:buChar char="•"/>
              <a:defRPr/>
            </a:lvl7pPr>
            <a:lvl8pPr marL="2438522" lvl="7" indent="-228611" algn="l">
              <a:spcBef>
                <a:spcPts val="240"/>
              </a:spcBef>
              <a:spcAft>
                <a:spcPts val="0"/>
              </a:spcAft>
              <a:buClr>
                <a:schemeClr val="dk1"/>
              </a:buClr>
              <a:buSzPts val="1800"/>
              <a:buChar char="•"/>
              <a:defRPr/>
            </a:lvl8pPr>
            <a:lvl9pPr marL="2743337" lvl="8" indent="-228611" algn="l">
              <a:spcBef>
                <a:spcPts val="24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98059243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1_Photo_Pink">
  <p:cSld name="1_Photo_Pink">
    <p:spTree>
      <p:nvGrpSpPr>
        <p:cNvPr id="1" name="Shape 98"/>
        <p:cNvGrpSpPr/>
        <p:nvPr/>
      </p:nvGrpSpPr>
      <p:grpSpPr>
        <a:xfrm>
          <a:off x="0" y="0"/>
          <a:ext cx="0" cy="0"/>
          <a:chOff x="0" y="0"/>
          <a:chExt cx="0" cy="0"/>
        </a:xfrm>
      </p:grpSpPr>
      <p:sp>
        <p:nvSpPr>
          <p:cNvPr id="99" name="Google Shape;99;p40"/>
          <p:cNvSpPr txBox="1">
            <a:spLocks noGrp="1"/>
          </p:cNvSpPr>
          <p:nvPr>
            <p:ph type="title"/>
          </p:nvPr>
        </p:nvSpPr>
        <p:spPr>
          <a:xfrm>
            <a:off x="3493558" y="2111727"/>
            <a:ext cx="5164247" cy="762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8800"/>
              <a:buFont typeface="Georgia"/>
              <a:buNone/>
              <a:defRPr sz="5867">
                <a:solidFill>
                  <a:schemeClr val="dk1"/>
                </a:solidFill>
                <a:latin typeface="Georgia"/>
                <a:ea typeface="Georgia"/>
                <a:cs typeface="Georgia"/>
                <a:sym typeface="Georgi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0" name="Google Shape;100;p40"/>
          <p:cNvSpPr txBox="1">
            <a:spLocks noGrp="1"/>
          </p:cNvSpPr>
          <p:nvPr>
            <p:ph type="body" idx="1"/>
          </p:nvPr>
        </p:nvSpPr>
        <p:spPr>
          <a:xfrm>
            <a:off x="3493559" y="3229327"/>
            <a:ext cx="5204883" cy="762000"/>
          </a:xfrm>
          <a:prstGeom prst="rect">
            <a:avLst/>
          </a:prstGeom>
          <a:noFill/>
          <a:ln>
            <a:noFill/>
          </a:ln>
        </p:spPr>
        <p:txBody>
          <a:bodyPr spcFirstLastPara="1" wrap="square" lIns="91425" tIns="45700" rIns="91425" bIns="45700" anchor="t" anchorCtr="0">
            <a:normAutofit/>
          </a:bodyPr>
          <a:lstStyle>
            <a:lvl1pPr marL="304815" lvl="0" indent="-228611" algn="l">
              <a:spcBef>
                <a:spcPts val="240"/>
              </a:spcBef>
              <a:spcAft>
                <a:spcPts val="0"/>
              </a:spcAft>
              <a:buClr>
                <a:srgbClr val="2B1803"/>
              </a:buClr>
              <a:buSzPts val="1800"/>
              <a:buChar char="•"/>
              <a:defRPr/>
            </a:lvl1pPr>
            <a:lvl2pPr marL="609630" lvl="1" indent="-152408" algn="ctr">
              <a:spcBef>
                <a:spcPts val="373"/>
              </a:spcBef>
              <a:spcAft>
                <a:spcPts val="0"/>
              </a:spcAft>
              <a:buClr>
                <a:schemeClr val="dk1"/>
              </a:buClr>
              <a:buSzPts val="2800"/>
              <a:buFont typeface="Arial"/>
              <a:buNone/>
              <a:defRPr b="1">
                <a:solidFill>
                  <a:schemeClr val="dk1"/>
                </a:solidFill>
              </a:defRPr>
            </a:lvl2pPr>
            <a:lvl3pPr marL="914446" lvl="2" indent="-228611" algn="l">
              <a:spcBef>
                <a:spcPts val="240"/>
              </a:spcBef>
              <a:spcAft>
                <a:spcPts val="0"/>
              </a:spcAft>
              <a:buClr>
                <a:srgbClr val="2B1803"/>
              </a:buClr>
              <a:buSzPts val="1800"/>
              <a:buChar char="•"/>
              <a:defRPr/>
            </a:lvl3pPr>
            <a:lvl4pPr marL="1219261" lvl="3" indent="-228611" algn="l">
              <a:spcBef>
                <a:spcPts val="240"/>
              </a:spcBef>
              <a:spcAft>
                <a:spcPts val="0"/>
              </a:spcAft>
              <a:buClr>
                <a:srgbClr val="2B1803"/>
              </a:buClr>
              <a:buSzPts val="1800"/>
              <a:buChar char="–"/>
              <a:defRPr/>
            </a:lvl4pPr>
            <a:lvl5pPr marL="1524076" lvl="4" indent="-228611" algn="l">
              <a:spcBef>
                <a:spcPts val="240"/>
              </a:spcBef>
              <a:spcAft>
                <a:spcPts val="0"/>
              </a:spcAft>
              <a:buClr>
                <a:srgbClr val="2B1803"/>
              </a:buClr>
              <a:buSzPts val="1800"/>
              <a:buChar char="»"/>
              <a:defRPr/>
            </a:lvl5pPr>
            <a:lvl6pPr marL="1828891" lvl="5" indent="-228611" algn="l">
              <a:spcBef>
                <a:spcPts val="240"/>
              </a:spcBef>
              <a:spcAft>
                <a:spcPts val="0"/>
              </a:spcAft>
              <a:buClr>
                <a:schemeClr val="dk1"/>
              </a:buClr>
              <a:buSzPts val="1800"/>
              <a:buChar char="•"/>
              <a:defRPr/>
            </a:lvl6pPr>
            <a:lvl7pPr marL="2133707" lvl="6" indent="-228611" algn="l">
              <a:spcBef>
                <a:spcPts val="240"/>
              </a:spcBef>
              <a:spcAft>
                <a:spcPts val="0"/>
              </a:spcAft>
              <a:buClr>
                <a:schemeClr val="dk1"/>
              </a:buClr>
              <a:buSzPts val="1800"/>
              <a:buChar char="•"/>
              <a:defRPr/>
            </a:lvl7pPr>
            <a:lvl8pPr marL="2438522" lvl="7" indent="-228611" algn="l">
              <a:spcBef>
                <a:spcPts val="240"/>
              </a:spcBef>
              <a:spcAft>
                <a:spcPts val="0"/>
              </a:spcAft>
              <a:buClr>
                <a:schemeClr val="dk1"/>
              </a:buClr>
              <a:buSzPts val="1800"/>
              <a:buChar char="•"/>
              <a:defRPr/>
            </a:lvl8pPr>
            <a:lvl9pPr marL="2743337" lvl="8" indent="-228611" algn="l">
              <a:spcBef>
                <a:spcPts val="24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7756188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lank_Pink">
  <p:cSld name="Blank_Pink">
    <p:spTree>
      <p:nvGrpSpPr>
        <p:cNvPr id="1" name="Shape 101"/>
        <p:cNvGrpSpPr/>
        <p:nvPr/>
      </p:nvGrpSpPr>
      <p:grpSpPr>
        <a:xfrm>
          <a:off x="0" y="0"/>
          <a:ext cx="0" cy="0"/>
          <a:chOff x="0" y="0"/>
          <a:chExt cx="0" cy="0"/>
        </a:xfrm>
      </p:grpSpPr>
      <p:sp>
        <p:nvSpPr>
          <p:cNvPr id="102" name="Google Shape;102;p41"/>
          <p:cNvSpPr/>
          <p:nvPr/>
        </p:nvSpPr>
        <p:spPr>
          <a:xfrm>
            <a:off x="0" y="0"/>
            <a:ext cx="12192000" cy="1155479"/>
          </a:xfrm>
          <a:prstGeom prst="rect">
            <a:avLst/>
          </a:prstGeom>
          <a:solidFill>
            <a:schemeClr val="dk1"/>
          </a:solidFill>
          <a:ln>
            <a:noFill/>
          </a:ln>
        </p:spPr>
        <p:txBody>
          <a:bodyPr spcFirstLastPara="1" wrap="square" lIns="60950" tIns="30467" rIns="60950" bIns="30467" anchor="ctr" anchorCtr="0">
            <a:noAutofit/>
          </a:bodyPr>
          <a:lstStyle/>
          <a:p>
            <a:pPr marL="0" marR="0" lvl="0" indent="0" algn="ctr" rtl="0">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103" name="Google Shape;103;p41"/>
          <p:cNvSpPr txBox="1">
            <a:spLocks noGrp="1"/>
          </p:cNvSpPr>
          <p:nvPr>
            <p:ph type="title"/>
          </p:nvPr>
        </p:nvSpPr>
        <p:spPr>
          <a:xfrm>
            <a:off x="423081" y="196739"/>
            <a:ext cx="5486400" cy="7620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4400"/>
              <a:buFont typeface="Arial"/>
              <a:buNone/>
              <a:defRPr>
                <a:solidFill>
                  <a:schemeClr val="l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04" name="Google Shape;104;p41" descr="A pink flowers in a vase&#10;&#10;AI-generated content may be incorrect."/>
          <p:cNvPicPr preferRelativeResize="0"/>
          <p:nvPr/>
        </p:nvPicPr>
        <p:blipFill rotWithShape="1">
          <a:blip r:embed="rId2">
            <a:alphaModFix/>
          </a:blip>
          <a:srcRect/>
          <a:stretch/>
        </p:blipFill>
        <p:spPr>
          <a:xfrm>
            <a:off x="10541001" y="4648200"/>
            <a:ext cx="965199" cy="2043123"/>
          </a:xfrm>
          <a:prstGeom prst="rect">
            <a:avLst/>
          </a:prstGeom>
          <a:noFill/>
          <a:ln>
            <a:noFill/>
          </a:ln>
        </p:spPr>
      </p:pic>
      <p:pic>
        <p:nvPicPr>
          <p:cNvPr id="105" name="Google Shape;105;p41" descr="A yellow flowers in a vase&#10;&#10;AI-generated content may be incorrect."/>
          <p:cNvPicPr preferRelativeResize="0"/>
          <p:nvPr/>
        </p:nvPicPr>
        <p:blipFill rotWithShape="1">
          <a:blip r:embed="rId3">
            <a:alphaModFix/>
          </a:blip>
          <a:srcRect/>
          <a:stretch/>
        </p:blipFill>
        <p:spPr>
          <a:xfrm>
            <a:off x="11023600" y="5129257"/>
            <a:ext cx="702793" cy="1487665"/>
          </a:xfrm>
          <a:prstGeom prst="rect">
            <a:avLst/>
          </a:prstGeom>
          <a:noFill/>
          <a:ln>
            <a:noFill/>
          </a:ln>
        </p:spPr>
      </p:pic>
    </p:spTree>
    <p:extLst>
      <p:ext uri="{BB962C8B-B14F-4D97-AF65-F5344CB8AC3E}">
        <p14:creationId xmlns:p14="http://schemas.microsoft.com/office/powerpoint/2010/main" val="38701291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_Blue">
  <p:cSld name="Blank_Blue">
    <p:spTree>
      <p:nvGrpSpPr>
        <p:cNvPr id="1" name="Shape 106"/>
        <p:cNvGrpSpPr/>
        <p:nvPr/>
      </p:nvGrpSpPr>
      <p:grpSpPr>
        <a:xfrm>
          <a:off x="0" y="0"/>
          <a:ext cx="0" cy="0"/>
          <a:chOff x="0" y="0"/>
          <a:chExt cx="0" cy="0"/>
        </a:xfrm>
      </p:grpSpPr>
      <p:sp>
        <p:nvSpPr>
          <p:cNvPr id="107" name="Google Shape;107;p42"/>
          <p:cNvSpPr/>
          <p:nvPr/>
        </p:nvSpPr>
        <p:spPr>
          <a:xfrm>
            <a:off x="0" y="0"/>
            <a:ext cx="12192000" cy="1155479"/>
          </a:xfrm>
          <a:prstGeom prst="rect">
            <a:avLst/>
          </a:prstGeom>
          <a:solidFill>
            <a:schemeClr val="dk2"/>
          </a:solidFill>
          <a:ln>
            <a:noFill/>
          </a:ln>
        </p:spPr>
        <p:txBody>
          <a:bodyPr spcFirstLastPara="1" wrap="square" lIns="60950" tIns="30467" rIns="60950" bIns="30467" anchor="ctr" anchorCtr="0">
            <a:noAutofit/>
          </a:bodyPr>
          <a:lstStyle/>
          <a:p>
            <a:pPr marL="0" marR="0" lvl="0" indent="0" algn="ctr" rtl="0">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108" name="Google Shape;108;p42"/>
          <p:cNvSpPr txBox="1">
            <a:spLocks noGrp="1"/>
          </p:cNvSpPr>
          <p:nvPr>
            <p:ph type="title"/>
          </p:nvPr>
        </p:nvSpPr>
        <p:spPr>
          <a:xfrm>
            <a:off x="423081" y="196739"/>
            <a:ext cx="5486400" cy="7620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4400"/>
              <a:buFont typeface="Arial"/>
              <a:buNone/>
              <a:defRPr>
                <a:solidFill>
                  <a:schemeClr val="l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09" name="Google Shape;109;p42" descr="A pink flowers in a vase&#10;&#10;AI-generated content may be incorrect."/>
          <p:cNvPicPr preferRelativeResize="0"/>
          <p:nvPr/>
        </p:nvPicPr>
        <p:blipFill rotWithShape="1">
          <a:blip r:embed="rId2">
            <a:alphaModFix/>
          </a:blip>
          <a:srcRect/>
          <a:stretch/>
        </p:blipFill>
        <p:spPr>
          <a:xfrm>
            <a:off x="10541001" y="4648200"/>
            <a:ext cx="965199" cy="2043123"/>
          </a:xfrm>
          <a:prstGeom prst="rect">
            <a:avLst/>
          </a:prstGeom>
          <a:noFill/>
          <a:ln>
            <a:noFill/>
          </a:ln>
        </p:spPr>
      </p:pic>
      <p:pic>
        <p:nvPicPr>
          <p:cNvPr id="110" name="Google Shape;110;p42" descr="A yellow flowers in a vase&#10;&#10;AI-generated content may be incorrect."/>
          <p:cNvPicPr preferRelativeResize="0"/>
          <p:nvPr/>
        </p:nvPicPr>
        <p:blipFill rotWithShape="1">
          <a:blip r:embed="rId3">
            <a:alphaModFix/>
          </a:blip>
          <a:srcRect/>
          <a:stretch/>
        </p:blipFill>
        <p:spPr>
          <a:xfrm>
            <a:off x="11023600" y="5129257"/>
            <a:ext cx="702793" cy="1487665"/>
          </a:xfrm>
          <a:prstGeom prst="rect">
            <a:avLst/>
          </a:prstGeom>
          <a:noFill/>
          <a:ln>
            <a:noFill/>
          </a:ln>
        </p:spPr>
      </p:pic>
    </p:spTree>
    <p:extLst>
      <p:ext uri="{BB962C8B-B14F-4D97-AF65-F5344CB8AC3E}">
        <p14:creationId xmlns:p14="http://schemas.microsoft.com/office/powerpoint/2010/main" val="86207732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_Green">
  <p:cSld name="Blank_Green">
    <p:spTree>
      <p:nvGrpSpPr>
        <p:cNvPr id="1" name="Shape 111"/>
        <p:cNvGrpSpPr/>
        <p:nvPr/>
      </p:nvGrpSpPr>
      <p:grpSpPr>
        <a:xfrm>
          <a:off x="0" y="0"/>
          <a:ext cx="0" cy="0"/>
          <a:chOff x="0" y="0"/>
          <a:chExt cx="0" cy="0"/>
        </a:xfrm>
      </p:grpSpPr>
      <p:sp>
        <p:nvSpPr>
          <p:cNvPr id="112" name="Google Shape;112;p43"/>
          <p:cNvSpPr txBox="1">
            <a:spLocks noGrp="1"/>
          </p:cNvSpPr>
          <p:nvPr>
            <p:ph type="title"/>
          </p:nvPr>
        </p:nvSpPr>
        <p:spPr>
          <a:xfrm>
            <a:off x="423081" y="196739"/>
            <a:ext cx="5486400" cy="7620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dk1"/>
              </a:buClr>
              <a:buSzPts val="4400"/>
              <a:buFont typeface="Arial"/>
              <a:buNone/>
              <a:defRPr>
                <a:solidFill>
                  <a:schemeClr val="dk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13" name="Google Shape;113;p43" descr="A pink flowers in a vase&#10;&#10;AI-generated content may be incorrect."/>
          <p:cNvPicPr preferRelativeResize="0"/>
          <p:nvPr/>
        </p:nvPicPr>
        <p:blipFill rotWithShape="1">
          <a:blip r:embed="rId2">
            <a:alphaModFix/>
          </a:blip>
          <a:srcRect/>
          <a:stretch/>
        </p:blipFill>
        <p:spPr>
          <a:xfrm>
            <a:off x="10541001" y="4648200"/>
            <a:ext cx="965199" cy="2043123"/>
          </a:xfrm>
          <a:prstGeom prst="rect">
            <a:avLst/>
          </a:prstGeom>
          <a:noFill/>
          <a:ln>
            <a:noFill/>
          </a:ln>
        </p:spPr>
      </p:pic>
      <p:pic>
        <p:nvPicPr>
          <p:cNvPr id="114" name="Google Shape;114;p43" descr="A yellow flowers in a vase&#10;&#10;AI-generated content may be incorrect."/>
          <p:cNvPicPr preferRelativeResize="0"/>
          <p:nvPr/>
        </p:nvPicPr>
        <p:blipFill rotWithShape="1">
          <a:blip r:embed="rId3">
            <a:alphaModFix/>
          </a:blip>
          <a:srcRect/>
          <a:stretch/>
        </p:blipFill>
        <p:spPr>
          <a:xfrm>
            <a:off x="11023600" y="5129257"/>
            <a:ext cx="702793" cy="1487665"/>
          </a:xfrm>
          <a:prstGeom prst="rect">
            <a:avLst/>
          </a:prstGeom>
          <a:noFill/>
          <a:ln>
            <a:noFill/>
          </a:ln>
        </p:spPr>
      </p:pic>
    </p:spTree>
    <p:extLst>
      <p:ext uri="{BB962C8B-B14F-4D97-AF65-F5344CB8AC3E}">
        <p14:creationId xmlns:p14="http://schemas.microsoft.com/office/powerpoint/2010/main" val="4416151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tion Header_Pink">
  <p:cSld name="Section Header_Pink">
    <p:bg>
      <p:bgPr>
        <a:solidFill>
          <a:schemeClr val="dk1"/>
        </a:solidFill>
        <a:effectLst/>
      </p:bgPr>
    </p:bg>
    <p:spTree>
      <p:nvGrpSpPr>
        <p:cNvPr id="1" name="Shape 115"/>
        <p:cNvGrpSpPr/>
        <p:nvPr/>
      </p:nvGrpSpPr>
      <p:grpSpPr>
        <a:xfrm>
          <a:off x="0" y="0"/>
          <a:ext cx="0" cy="0"/>
          <a:chOff x="0" y="0"/>
          <a:chExt cx="0" cy="0"/>
        </a:xfrm>
      </p:grpSpPr>
      <p:sp>
        <p:nvSpPr>
          <p:cNvPr id="116" name="Google Shape;116;p29"/>
          <p:cNvSpPr txBox="1">
            <a:spLocks noGrp="1"/>
          </p:cNvSpPr>
          <p:nvPr>
            <p:ph type="title"/>
          </p:nvPr>
        </p:nvSpPr>
        <p:spPr>
          <a:xfrm>
            <a:off x="481542" y="2937934"/>
            <a:ext cx="5181600" cy="90805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Georgia"/>
              <a:buNone/>
              <a:defRPr sz="2667" b="1" cap="none">
                <a:solidFill>
                  <a:schemeClr val="dk1"/>
                </a:solidFill>
                <a:latin typeface="Georgia"/>
                <a:ea typeface="Georgia"/>
                <a:cs typeface="Georgia"/>
                <a:sym typeface="Georgi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7" name="Google Shape;117;p29"/>
          <p:cNvSpPr txBox="1">
            <a:spLocks noGrp="1"/>
          </p:cNvSpPr>
          <p:nvPr>
            <p:ph type="body" idx="1"/>
          </p:nvPr>
        </p:nvSpPr>
        <p:spPr>
          <a:xfrm>
            <a:off x="481542" y="1937809"/>
            <a:ext cx="5181600" cy="1000125"/>
          </a:xfrm>
          <a:prstGeom prst="rect">
            <a:avLst/>
          </a:prstGeom>
          <a:noFill/>
          <a:ln>
            <a:noFill/>
          </a:ln>
        </p:spPr>
        <p:txBody>
          <a:bodyPr spcFirstLastPara="1" wrap="square" lIns="91425" tIns="45700" rIns="91425" bIns="45700" anchor="b" anchorCtr="0">
            <a:normAutofit/>
          </a:bodyPr>
          <a:lstStyle>
            <a:lvl1pPr marL="304815" lvl="0" indent="-152408" algn="l">
              <a:spcBef>
                <a:spcPts val="320"/>
              </a:spcBef>
              <a:spcAft>
                <a:spcPts val="0"/>
              </a:spcAft>
              <a:buClr>
                <a:schemeClr val="dk1"/>
              </a:buClr>
              <a:buSzPts val="2400"/>
              <a:buNone/>
              <a:defRPr sz="1600">
                <a:solidFill>
                  <a:schemeClr val="dk1"/>
                </a:solidFill>
                <a:latin typeface="Arial"/>
                <a:ea typeface="Arial"/>
                <a:cs typeface="Arial"/>
                <a:sym typeface="Arial"/>
              </a:defRPr>
            </a:lvl1pPr>
            <a:lvl2pPr marL="609630" lvl="1" indent="-152408" algn="l">
              <a:spcBef>
                <a:spcPts val="240"/>
              </a:spcBef>
              <a:spcAft>
                <a:spcPts val="0"/>
              </a:spcAft>
              <a:buClr>
                <a:schemeClr val="lt1"/>
              </a:buClr>
              <a:buSzPts val="1800"/>
              <a:buNone/>
              <a:defRPr sz="1200">
                <a:solidFill>
                  <a:schemeClr val="lt1"/>
                </a:solidFill>
              </a:defRPr>
            </a:lvl2pPr>
            <a:lvl3pPr marL="914446" lvl="2" indent="-152408" algn="l">
              <a:spcBef>
                <a:spcPts val="213"/>
              </a:spcBef>
              <a:spcAft>
                <a:spcPts val="0"/>
              </a:spcAft>
              <a:buClr>
                <a:schemeClr val="lt1"/>
              </a:buClr>
              <a:buSzPts val="1600"/>
              <a:buNone/>
              <a:defRPr sz="1067">
                <a:solidFill>
                  <a:schemeClr val="lt1"/>
                </a:solidFill>
              </a:defRPr>
            </a:lvl3pPr>
            <a:lvl4pPr marL="1219261" lvl="3" indent="-152408" algn="l">
              <a:spcBef>
                <a:spcPts val="187"/>
              </a:spcBef>
              <a:spcAft>
                <a:spcPts val="0"/>
              </a:spcAft>
              <a:buClr>
                <a:schemeClr val="lt1"/>
              </a:buClr>
              <a:buSzPts val="1400"/>
              <a:buNone/>
              <a:defRPr sz="933">
                <a:solidFill>
                  <a:schemeClr val="lt1"/>
                </a:solidFill>
              </a:defRPr>
            </a:lvl4pPr>
            <a:lvl5pPr marL="1524076" lvl="4" indent="-152408" algn="l">
              <a:spcBef>
                <a:spcPts val="187"/>
              </a:spcBef>
              <a:spcAft>
                <a:spcPts val="0"/>
              </a:spcAft>
              <a:buClr>
                <a:schemeClr val="lt1"/>
              </a:buClr>
              <a:buSzPts val="1400"/>
              <a:buNone/>
              <a:defRPr sz="933">
                <a:solidFill>
                  <a:schemeClr val="lt1"/>
                </a:solidFill>
              </a:defRPr>
            </a:lvl5pPr>
            <a:lvl6pPr marL="1828891" lvl="5" indent="-152408" algn="l">
              <a:spcBef>
                <a:spcPts val="187"/>
              </a:spcBef>
              <a:spcAft>
                <a:spcPts val="0"/>
              </a:spcAft>
              <a:buClr>
                <a:schemeClr val="lt1"/>
              </a:buClr>
              <a:buSzPts val="1400"/>
              <a:buNone/>
              <a:defRPr sz="933">
                <a:solidFill>
                  <a:schemeClr val="lt1"/>
                </a:solidFill>
              </a:defRPr>
            </a:lvl6pPr>
            <a:lvl7pPr marL="2133707" lvl="6" indent="-152408" algn="l">
              <a:spcBef>
                <a:spcPts val="187"/>
              </a:spcBef>
              <a:spcAft>
                <a:spcPts val="0"/>
              </a:spcAft>
              <a:buClr>
                <a:schemeClr val="lt1"/>
              </a:buClr>
              <a:buSzPts val="1400"/>
              <a:buNone/>
              <a:defRPr sz="933">
                <a:solidFill>
                  <a:schemeClr val="lt1"/>
                </a:solidFill>
              </a:defRPr>
            </a:lvl7pPr>
            <a:lvl8pPr marL="2438522" lvl="7" indent="-152408" algn="l">
              <a:spcBef>
                <a:spcPts val="187"/>
              </a:spcBef>
              <a:spcAft>
                <a:spcPts val="0"/>
              </a:spcAft>
              <a:buClr>
                <a:schemeClr val="lt1"/>
              </a:buClr>
              <a:buSzPts val="1400"/>
              <a:buNone/>
              <a:defRPr sz="933">
                <a:solidFill>
                  <a:schemeClr val="lt1"/>
                </a:solidFill>
              </a:defRPr>
            </a:lvl8pPr>
            <a:lvl9pPr marL="2743337" lvl="8" indent="-152408" algn="l">
              <a:spcBef>
                <a:spcPts val="187"/>
              </a:spcBef>
              <a:spcAft>
                <a:spcPts val="0"/>
              </a:spcAft>
              <a:buClr>
                <a:schemeClr val="lt1"/>
              </a:buClr>
              <a:buSzPts val="1400"/>
              <a:buNone/>
              <a:defRPr sz="933">
                <a:solidFill>
                  <a:schemeClr val="lt1"/>
                </a:solidFill>
              </a:defRPr>
            </a:lvl9pPr>
          </a:lstStyle>
          <a:p>
            <a:endParaRPr/>
          </a:p>
        </p:txBody>
      </p:sp>
      <p:sp>
        <p:nvSpPr>
          <p:cNvPr id="118" name="Google Shape;118;p29"/>
          <p:cNvSpPr>
            <a:spLocks noGrp="1"/>
          </p:cNvSpPr>
          <p:nvPr>
            <p:ph type="pic" idx="2"/>
          </p:nvPr>
        </p:nvSpPr>
        <p:spPr>
          <a:xfrm>
            <a:off x="6858000" y="0"/>
            <a:ext cx="5334000" cy="6858000"/>
          </a:xfrm>
          <a:prstGeom prst="rect">
            <a:avLst/>
          </a:prstGeom>
          <a:noFill/>
          <a:ln>
            <a:noFill/>
          </a:ln>
        </p:spPr>
      </p:sp>
    </p:spTree>
    <p:extLst>
      <p:ext uri="{BB962C8B-B14F-4D97-AF65-F5344CB8AC3E}">
        <p14:creationId xmlns:p14="http://schemas.microsoft.com/office/powerpoint/2010/main" val="42080135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Subtitle + Picture">
    <p:bg>
      <p:bgPr>
        <a:gradFill>
          <a:gsLst>
            <a:gs pos="100000">
              <a:schemeClr val="accent4"/>
            </a:gs>
            <a:gs pos="0">
              <a:schemeClr val="accent2"/>
            </a:gs>
          </a:gsLst>
          <a:lin ang="27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0AAD-80AF-40E7-BE3F-43D32FC68ED4}"/>
              </a:ext>
            </a:extLst>
          </p:cNvPr>
          <p:cNvSpPr>
            <a:spLocks noGrp="1"/>
          </p:cNvSpPr>
          <p:nvPr>
            <p:ph type="ctrTitle" hasCustomPrompt="1"/>
          </p:nvPr>
        </p:nvSpPr>
        <p:spPr>
          <a:xfrm>
            <a:off x="1280159" y="640080"/>
            <a:ext cx="10302240" cy="1852046"/>
          </a:xfrm>
        </p:spPr>
        <p:txBody>
          <a:bodyPr lIns="0" tIns="0" rIns="0" bIns="0" anchor="b"/>
          <a:lstStyle>
            <a:lvl1pPr algn="l">
              <a:lnSpc>
                <a:spcPts val="5400"/>
              </a:lnSpc>
              <a:defRPr sz="5400" b="1" i="0" cap="all" spc="0" baseline="0">
                <a:solidFill>
                  <a:schemeClr val="bg1"/>
                </a:solidFill>
              </a:defRPr>
            </a:lvl1pPr>
          </a:lstStyle>
          <a:p>
            <a:r>
              <a:rPr lang="en-US"/>
              <a:t>Click to add title</a:t>
            </a:r>
          </a:p>
        </p:txBody>
      </p:sp>
      <p:sp>
        <p:nvSpPr>
          <p:cNvPr id="3" name="Subtitle 2">
            <a:extLst>
              <a:ext uri="{FF2B5EF4-FFF2-40B4-BE49-F238E27FC236}">
                <a16:creationId xmlns:a16="http://schemas.microsoft.com/office/drawing/2014/main" id="{EC80FBD9-0977-4B2B-9318-30774BB0947C}"/>
              </a:ext>
            </a:extLst>
          </p:cNvPr>
          <p:cNvSpPr>
            <a:spLocks noGrp="1"/>
          </p:cNvSpPr>
          <p:nvPr>
            <p:ph type="subTitle" idx="1" hasCustomPrompt="1"/>
          </p:nvPr>
        </p:nvSpPr>
        <p:spPr>
          <a:xfrm>
            <a:off x="1280158" y="2588447"/>
            <a:ext cx="7853678" cy="726645"/>
          </a:xfrm>
        </p:spPr>
        <p:txBody>
          <a:bodyPr lIns="0" tIns="0" rIns="0" bIns="0" anchor="t" anchorCtr="0">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add text</a:t>
            </a:r>
          </a:p>
        </p:txBody>
      </p:sp>
      <p:cxnSp>
        <p:nvCxnSpPr>
          <p:cNvPr id="9" name="Straight Connector 8">
            <a:extLst>
              <a:ext uri="{FF2B5EF4-FFF2-40B4-BE49-F238E27FC236}">
                <a16:creationId xmlns:a16="http://schemas.microsoft.com/office/drawing/2014/main" id="{8E825845-66DD-4B77-A729-CD97D156FE6C}"/>
              </a:ext>
              <a:ext uri="{C183D7F6-B498-43B3-948B-1728B52AA6E4}">
                <adec:decorative xmlns:adec="http://schemas.microsoft.com/office/drawing/2017/decorative" val="1"/>
              </a:ext>
            </a:extLst>
          </p:cNvPr>
          <p:cNvCxnSpPr>
            <a:cxnSpLocks/>
          </p:cNvCxnSpPr>
          <p:nvPr userDrawn="1"/>
        </p:nvCxnSpPr>
        <p:spPr>
          <a:xfrm>
            <a:off x="1280160" y="3496322"/>
            <a:ext cx="0" cy="335280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22749162-63A5-5BF9-895E-B0577A6C47E0}"/>
              </a:ext>
              <a:ext uri="{C183D7F6-B498-43B3-948B-1728B52AA6E4}">
                <adec:decorative xmlns:adec="http://schemas.microsoft.com/office/drawing/2017/decorative" val="1"/>
              </a:ext>
            </a:extLst>
          </p:cNvPr>
          <p:cNvGrpSpPr/>
          <p:nvPr userDrawn="1"/>
        </p:nvGrpSpPr>
        <p:grpSpPr>
          <a:xfrm flipH="1">
            <a:off x="7659974" y="4456458"/>
            <a:ext cx="465456" cy="581432"/>
            <a:chOff x="7843462" y="2744546"/>
            <a:chExt cx="465456" cy="581432"/>
          </a:xfrm>
        </p:grpSpPr>
        <p:sp>
          <p:nvSpPr>
            <p:cNvPr id="19" name="Graphic 12">
              <a:extLst>
                <a:ext uri="{FF2B5EF4-FFF2-40B4-BE49-F238E27FC236}">
                  <a16:creationId xmlns:a16="http://schemas.microsoft.com/office/drawing/2014/main" id="{818B4386-1FCF-4ACE-BE25-AF9CC5E2256F}"/>
                </a:ext>
              </a:extLst>
            </p:cNvPr>
            <p:cNvSpPr/>
            <p:nvPr userDrawn="1"/>
          </p:nvSpPr>
          <p:spPr>
            <a:xfrm>
              <a:off x="8217780" y="2973840"/>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a:p>
          </p:txBody>
        </p:sp>
        <p:sp>
          <p:nvSpPr>
            <p:cNvPr id="21" name="Graphic 13">
              <a:extLst>
                <a:ext uri="{FF2B5EF4-FFF2-40B4-BE49-F238E27FC236}">
                  <a16:creationId xmlns:a16="http://schemas.microsoft.com/office/drawing/2014/main" id="{19319560-50ED-4963-A2CF-74663239D426}"/>
                </a:ext>
              </a:extLst>
            </p:cNvPr>
            <p:cNvSpPr/>
            <p:nvPr userDrawn="1"/>
          </p:nvSpPr>
          <p:spPr>
            <a:xfrm>
              <a:off x="7859002" y="2744546"/>
              <a:ext cx="139038" cy="139038"/>
            </a:xfrm>
            <a:custGeom>
              <a:avLst/>
              <a:gdLst>
                <a:gd name="connsiteX0" fmla="*/ 129601 w 139038"/>
                <a:gd name="connsiteY0" fmla="*/ 60082 h 139038"/>
                <a:gd name="connsiteX1" fmla="*/ 78956 w 139038"/>
                <a:gd name="connsiteY1" fmla="*/ 60082 h 139038"/>
                <a:gd name="connsiteX2" fmla="*/ 78956 w 139038"/>
                <a:gd name="connsiteY2" fmla="*/ 9437 h 139038"/>
                <a:gd name="connsiteX3" fmla="*/ 69519 w 139038"/>
                <a:gd name="connsiteY3" fmla="*/ 0 h 139038"/>
                <a:gd name="connsiteX4" fmla="*/ 60082 w 139038"/>
                <a:gd name="connsiteY4" fmla="*/ 9437 h 139038"/>
                <a:gd name="connsiteX5" fmla="*/ 60082 w 139038"/>
                <a:gd name="connsiteY5" fmla="*/ 60082 h 139038"/>
                <a:gd name="connsiteX6" fmla="*/ 9437 w 139038"/>
                <a:gd name="connsiteY6" fmla="*/ 60082 h 139038"/>
                <a:gd name="connsiteX7" fmla="*/ 0 w 139038"/>
                <a:gd name="connsiteY7" fmla="*/ 69519 h 139038"/>
                <a:gd name="connsiteX8" fmla="*/ 9437 w 139038"/>
                <a:gd name="connsiteY8" fmla="*/ 78956 h 139038"/>
                <a:gd name="connsiteX9" fmla="*/ 60082 w 139038"/>
                <a:gd name="connsiteY9" fmla="*/ 78956 h 139038"/>
                <a:gd name="connsiteX10" fmla="*/ 60082 w 139038"/>
                <a:gd name="connsiteY10" fmla="*/ 129601 h 139038"/>
                <a:gd name="connsiteX11" fmla="*/ 69519 w 139038"/>
                <a:gd name="connsiteY11" fmla="*/ 139038 h 139038"/>
                <a:gd name="connsiteX12" fmla="*/ 78956 w 139038"/>
                <a:gd name="connsiteY12" fmla="*/ 129601 h 139038"/>
                <a:gd name="connsiteX13" fmla="*/ 78956 w 139038"/>
                <a:gd name="connsiteY13" fmla="*/ 78956 h 139038"/>
                <a:gd name="connsiteX14" fmla="*/ 129601 w 139038"/>
                <a:gd name="connsiteY14" fmla="*/ 78956 h 139038"/>
                <a:gd name="connsiteX15" fmla="*/ 139038 w 139038"/>
                <a:gd name="connsiteY15" fmla="*/ 69519 h 139038"/>
                <a:gd name="connsiteX16" fmla="*/ 129601 w 139038"/>
                <a:gd name="connsiteY16" fmla="*/ 60082 h 13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8" h="139038">
                  <a:moveTo>
                    <a:pt x="129601" y="60082"/>
                  </a:moveTo>
                  <a:lnTo>
                    <a:pt x="78956" y="60082"/>
                  </a:lnTo>
                  <a:lnTo>
                    <a:pt x="78956" y="9437"/>
                  </a:lnTo>
                  <a:cubicBezTo>
                    <a:pt x="78956" y="4225"/>
                    <a:pt x="74731" y="0"/>
                    <a:pt x="69519" y="0"/>
                  </a:cubicBezTo>
                  <a:cubicBezTo>
                    <a:pt x="64307" y="0"/>
                    <a:pt x="60082" y="4225"/>
                    <a:pt x="60082" y="9437"/>
                  </a:cubicBezTo>
                  <a:lnTo>
                    <a:pt x="60082" y="60082"/>
                  </a:lnTo>
                  <a:lnTo>
                    <a:pt x="9437" y="60082"/>
                  </a:lnTo>
                  <a:cubicBezTo>
                    <a:pt x="4225" y="60082"/>
                    <a:pt x="0" y="64307"/>
                    <a:pt x="0" y="69519"/>
                  </a:cubicBezTo>
                  <a:cubicBezTo>
                    <a:pt x="0" y="74731"/>
                    <a:pt x="4225" y="78956"/>
                    <a:pt x="9437" y="78956"/>
                  </a:cubicBezTo>
                  <a:lnTo>
                    <a:pt x="60082" y="78956"/>
                  </a:lnTo>
                  <a:lnTo>
                    <a:pt x="60082" y="129601"/>
                  </a:lnTo>
                  <a:cubicBezTo>
                    <a:pt x="60082" y="134813"/>
                    <a:pt x="64307" y="139038"/>
                    <a:pt x="69519" y="139038"/>
                  </a:cubicBezTo>
                  <a:cubicBezTo>
                    <a:pt x="74731" y="139038"/>
                    <a:pt x="78956" y="134813"/>
                    <a:pt x="78956" y="129601"/>
                  </a:cubicBezTo>
                  <a:lnTo>
                    <a:pt x="78956" y="78956"/>
                  </a:lnTo>
                  <a:lnTo>
                    <a:pt x="129601" y="78956"/>
                  </a:lnTo>
                  <a:cubicBezTo>
                    <a:pt x="134813" y="78956"/>
                    <a:pt x="139038" y="74731"/>
                    <a:pt x="139038" y="69519"/>
                  </a:cubicBezTo>
                  <a:cubicBezTo>
                    <a:pt x="139038" y="64307"/>
                    <a:pt x="134813" y="60082"/>
                    <a:pt x="129601" y="60082"/>
                  </a:cubicBezTo>
                  <a:close/>
                </a:path>
              </a:pathLst>
            </a:custGeom>
            <a:solidFill>
              <a:schemeClr val="bg1"/>
            </a:solidFill>
            <a:ln w="603" cap="flat">
              <a:noFill/>
              <a:prstDash val="solid"/>
              <a:miter/>
            </a:ln>
          </p:spPr>
          <p:txBody>
            <a:bodyPr rtlCol="0" anchor="ctr"/>
            <a:lstStyle/>
            <a:p>
              <a:endParaRPr lang="en-US"/>
            </a:p>
          </p:txBody>
        </p:sp>
        <p:sp>
          <p:nvSpPr>
            <p:cNvPr id="23" name="Graphic 15">
              <a:extLst>
                <a:ext uri="{FF2B5EF4-FFF2-40B4-BE49-F238E27FC236}">
                  <a16:creationId xmlns:a16="http://schemas.microsoft.com/office/drawing/2014/main" id="{E5ABBDAD-943D-48F3-9C80-B29C48966C79}"/>
                </a:ext>
              </a:extLst>
            </p:cNvPr>
            <p:cNvSpPr/>
            <p:nvPr userDrawn="1"/>
          </p:nvSpPr>
          <p:spPr>
            <a:xfrm>
              <a:off x="7843462" y="3198265"/>
              <a:ext cx="127713" cy="127713"/>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bg1"/>
            </a:solidFill>
            <a:ln w="610" cap="flat">
              <a:noFill/>
              <a:prstDash val="solid"/>
              <a:miter/>
            </a:ln>
          </p:spPr>
          <p:txBody>
            <a:bodyPr rtlCol="0" anchor="ctr"/>
            <a:lstStyle/>
            <a:p>
              <a:endParaRPr lang="en-US"/>
            </a:p>
          </p:txBody>
        </p:sp>
      </p:grpSp>
      <p:sp>
        <p:nvSpPr>
          <p:cNvPr id="5" name="Picture Placeholder 14">
            <a:extLst>
              <a:ext uri="{FF2B5EF4-FFF2-40B4-BE49-F238E27FC236}">
                <a16:creationId xmlns:a16="http://schemas.microsoft.com/office/drawing/2014/main" id="{5DDB7824-50BA-B12F-AD49-CA8953CA3A0E}"/>
              </a:ext>
            </a:extLst>
          </p:cNvPr>
          <p:cNvSpPr>
            <a:spLocks noGrp="1"/>
          </p:cNvSpPr>
          <p:nvPr>
            <p:ph type="pic" sz="quarter" idx="13" hasCustomPrompt="1"/>
          </p:nvPr>
        </p:nvSpPr>
        <p:spPr>
          <a:xfrm>
            <a:off x="8536252" y="3205313"/>
            <a:ext cx="3043077" cy="3043083"/>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tIns="914400" anchor="t" anchorCtr="0">
            <a:noAutofit/>
          </a:bodyPr>
          <a:lstStyle>
            <a:lvl1pPr algn="ctr">
              <a:buNone/>
              <a:defRPr sz="1800">
                <a:solidFill>
                  <a:schemeClr val="bg1"/>
                </a:solidFill>
              </a:defRPr>
            </a:lvl1pPr>
          </a:lstStyle>
          <a:p>
            <a:r>
              <a:rPr lang="en-US"/>
              <a:t>Click to add picture</a:t>
            </a:r>
          </a:p>
        </p:txBody>
      </p:sp>
    </p:spTree>
    <p:extLst>
      <p:ext uri="{BB962C8B-B14F-4D97-AF65-F5344CB8AC3E}">
        <p14:creationId xmlns:p14="http://schemas.microsoft.com/office/powerpoint/2010/main" val="6526456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imag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6CF8C-1EA0-4E47-AC60-CAC3B80A3C5D}"/>
              </a:ext>
            </a:extLst>
          </p:cNvPr>
          <p:cNvSpPr>
            <a:spLocks noGrp="1"/>
          </p:cNvSpPr>
          <p:nvPr>
            <p:ph type="title" hasCustomPrompt="1"/>
          </p:nvPr>
        </p:nvSpPr>
        <p:spPr>
          <a:xfrm>
            <a:off x="4114800" y="640080"/>
            <a:ext cx="7498080" cy="1280160"/>
          </a:xfrm>
        </p:spPr>
        <p:txBody>
          <a:bodyPr lIns="0" tIns="0" rIns="0" bIns="0" anchor="b" anchorCtr="0"/>
          <a:lstStyle>
            <a:lvl1pPr>
              <a:defRPr sz="4000" b="1" cap="all" spc="0" baseline="0"/>
            </a:lvl1pPr>
          </a:lstStyle>
          <a:p>
            <a:r>
              <a:rPr lang="en-US"/>
              <a:t>Click to add title</a:t>
            </a:r>
          </a:p>
        </p:txBody>
      </p:sp>
      <p:sp>
        <p:nvSpPr>
          <p:cNvPr id="6" name="Slide Number Placeholder 5">
            <a:extLst>
              <a:ext uri="{FF2B5EF4-FFF2-40B4-BE49-F238E27FC236}">
                <a16:creationId xmlns:a16="http://schemas.microsoft.com/office/drawing/2014/main" id="{5266FD4D-815A-431C-ADEF-DE6F236F617F}"/>
              </a:ext>
            </a:extLst>
          </p:cNvPr>
          <p:cNvSpPr>
            <a:spLocks noGrp="1"/>
          </p:cNvSpPr>
          <p:nvPr>
            <p:ph type="sldNum" sz="quarter" idx="12"/>
          </p:nvPr>
        </p:nvSpPr>
        <p:spPr>
          <a:xfrm>
            <a:off x="484632" y="722376"/>
            <a:ext cx="520991" cy="517379"/>
          </a:xfrm>
        </p:spPr>
        <p:txBody>
          <a:bodyPr anchor="t" anchorCtr="0"/>
          <a:lstStyle>
            <a:lvl1pPr>
              <a:defRPr>
                <a:solidFill>
                  <a:schemeClr val="accent2"/>
                </a:solidFill>
              </a:defRPr>
            </a:lvl1pPr>
          </a:lstStyle>
          <a:p>
            <a:fld id="{D8DA9DAA-006C-4F4B-980E-E3DF019B24E2}" type="slidenum">
              <a:rPr lang="en-US" smtClean="0"/>
              <a:pPr/>
              <a:t>‹#›</a:t>
            </a:fld>
            <a:endParaRPr lang="en-US"/>
          </a:p>
        </p:txBody>
      </p:sp>
      <p:sp>
        <p:nvSpPr>
          <p:cNvPr id="15" name="Picture Placeholder 14">
            <a:extLst>
              <a:ext uri="{FF2B5EF4-FFF2-40B4-BE49-F238E27FC236}">
                <a16:creationId xmlns:a16="http://schemas.microsoft.com/office/drawing/2014/main" id="{E62FC6D8-DD87-4B93-8491-43C84EE63FE2}"/>
              </a:ext>
            </a:extLst>
          </p:cNvPr>
          <p:cNvSpPr>
            <a:spLocks noGrp="1"/>
          </p:cNvSpPr>
          <p:nvPr>
            <p:ph type="pic" sz="quarter" idx="13" hasCustomPrompt="1"/>
          </p:nvPr>
        </p:nvSpPr>
        <p:spPr>
          <a:xfrm>
            <a:off x="1317615" y="895646"/>
            <a:ext cx="1956925" cy="1956928"/>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tIns="91440" anchor="t" anchorCtr="0">
            <a:noAutofit/>
          </a:bodyPr>
          <a:lstStyle>
            <a:lvl1pPr algn="ctr">
              <a:buNone/>
              <a:defRPr sz="1800"/>
            </a:lvl1pPr>
          </a:lstStyle>
          <a:p>
            <a:r>
              <a:rPr lang="en-US"/>
              <a:t>Click to add picture</a:t>
            </a:r>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hasCustomPrompt="1"/>
          </p:nvPr>
        </p:nvSpPr>
        <p:spPr>
          <a:xfrm>
            <a:off x="4114800" y="2194560"/>
            <a:ext cx="7498080" cy="4023360"/>
          </a:xfrm>
        </p:spPr>
        <p:txBody>
          <a:bodyPr lIns="0" tIns="0" rIns="0" bIns="0">
            <a:noAutofit/>
          </a:bodyPr>
          <a:lstStyle>
            <a:lvl1pPr marL="0" indent="0">
              <a:lnSpc>
                <a:spcPct val="110000"/>
              </a:lnSpc>
              <a:buNone/>
              <a:defRPr sz="1800"/>
            </a:lvl1pPr>
            <a:lvl2pPr marL="228600">
              <a:defRPr sz="1600"/>
            </a:lvl2pPr>
            <a:lvl3pPr marL="457200">
              <a:defRPr sz="1400"/>
            </a:lvl3pPr>
            <a:lvl4pPr marL="685800">
              <a:defRPr sz="1200"/>
            </a:lvl4pPr>
            <a:lvl5pPr>
              <a:defRPr sz="1400"/>
            </a:lvl5pPr>
          </a:lstStyle>
          <a:p>
            <a:pPr lvl="0"/>
            <a:r>
              <a:rPr lang="en-US"/>
              <a:t>Click to add text</a:t>
            </a:r>
          </a:p>
          <a:p>
            <a:pPr lvl="1"/>
            <a:r>
              <a:rPr lang="en-US"/>
              <a:t>Second level</a:t>
            </a:r>
          </a:p>
          <a:p>
            <a:pPr lvl="2"/>
            <a:r>
              <a:rPr lang="en-US"/>
              <a:t>Third level</a:t>
            </a:r>
          </a:p>
          <a:p>
            <a:pPr lvl="3"/>
            <a:r>
              <a:rPr lang="en-US"/>
              <a:t>Fourth level</a:t>
            </a:r>
          </a:p>
        </p:txBody>
      </p:sp>
      <p:grpSp>
        <p:nvGrpSpPr>
          <p:cNvPr id="7" name="Group 6">
            <a:extLst>
              <a:ext uri="{FF2B5EF4-FFF2-40B4-BE49-F238E27FC236}">
                <a16:creationId xmlns:a16="http://schemas.microsoft.com/office/drawing/2014/main" id="{758B5E78-A531-681D-1312-F21B52D066B8}"/>
              </a:ext>
              <a:ext uri="{C183D7F6-B498-43B3-948B-1728B52AA6E4}">
                <adec:decorative xmlns:adec="http://schemas.microsoft.com/office/drawing/2017/decorative" val="1"/>
              </a:ext>
            </a:extLst>
          </p:cNvPr>
          <p:cNvGrpSpPr/>
          <p:nvPr userDrawn="1"/>
        </p:nvGrpSpPr>
        <p:grpSpPr>
          <a:xfrm>
            <a:off x="2970685" y="620661"/>
            <a:ext cx="403448" cy="381782"/>
            <a:chOff x="10969280" y="1780012"/>
            <a:chExt cx="403448" cy="381782"/>
          </a:xfrm>
        </p:grpSpPr>
        <p:sp>
          <p:nvSpPr>
            <p:cNvPr id="17" name="Graphic 10">
              <a:extLst>
                <a:ext uri="{FF2B5EF4-FFF2-40B4-BE49-F238E27FC236}">
                  <a16:creationId xmlns:a16="http://schemas.microsoft.com/office/drawing/2014/main" id="{AAD06B87-D9B2-4F94-B734-A8F039A2033F}"/>
                </a:ext>
                <a:ext uri="{C183D7F6-B498-43B3-948B-1728B52AA6E4}">
                  <adec:decorative xmlns:adec="http://schemas.microsoft.com/office/drawing/2017/decorative" val="1"/>
                </a:ext>
              </a:extLst>
            </p:cNvPr>
            <p:cNvSpPr/>
            <p:nvPr userDrawn="1"/>
          </p:nvSpPr>
          <p:spPr>
            <a:xfrm>
              <a:off x="11281590" y="2070656"/>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a:p>
          </p:txBody>
        </p:sp>
        <p:sp>
          <p:nvSpPr>
            <p:cNvPr id="19" name="Graphic 11">
              <a:extLst>
                <a:ext uri="{FF2B5EF4-FFF2-40B4-BE49-F238E27FC236}">
                  <a16:creationId xmlns:a16="http://schemas.microsoft.com/office/drawing/2014/main" id="{BB13A13C-36EA-4B13-9175-C5FE95B34D33}"/>
                </a:ext>
                <a:ext uri="{C183D7F6-B498-43B3-948B-1728B52AA6E4}">
                  <adec:decorative xmlns:adec="http://schemas.microsoft.com/office/drawing/2017/decorative" val="1"/>
                </a:ext>
              </a:extLst>
            </p:cNvPr>
            <p:cNvSpPr/>
            <p:nvPr userDrawn="1"/>
          </p:nvSpPr>
          <p:spPr>
            <a:xfrm>
              <a:off x="10969280" y="178001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a:p>
          </p:txBody>
        </p:sp>
      </p:grpSp>
      <p:sp>
        <p:nvSpPr>
          <p:cNvPr id="4" name="Footer Placeholder 8">
            <a:extLst>
              <a:ext uri="{FF2B5EF4-FFF2-40B4-BE49-F238E27FC236}">
                <a16:creationId xmlns:a16="http://schemas.microsoft.com/office/drawing/2014/main" id="{5189CAD3-7011-6481-11F8-05B5CB106F01}"/>
              </a:ext>
            </a:extLst>
          </p:cNvPr>
          <p:cNvSpPr>
            <a:spLocks noGrp="1"/>
          </p:cNvSpPr>
          <p:nvPr>
            <p:ph type="ftr" sz="quarter" idx="17"/>
          </p:nvPr>
        </p:nvSpPr>
        <p:spPr>
          <a:xfrm>
            <a:off x="1280160" y="6356350"/>
            <a:ext cx="4114800" cy="365125"/>
          </a:xfrm>
        </p:spPr>
        <p:txBody>
          <a:bodyPr lIns="0" rIns="91440"/>
          <a:lstStyle>
            <a:lvl1pPr algn="l">
              <a:defRPr/>
            </a:lvl1pPr>
          </a:lstStyle>
          <a:p>
            <a:endParaRPr lang="en-US"/>
          </a:p>
        </p:txBody>
      </p:sp>
      <p:cxnSp>
        <p:nvCxnSpPr>
          <p:cNvPr id="10" name="Straight Connector 9">
            <a:extLst>
              <a:ext uri="{FF2B5EF4-FFF2-40B4-BE49-F238E27FC236}">
                <a16:creationId xmlns:a16="http://schemas.microsoft.com/office/drawing/2014/main" id="{CB7CB27F-7A56-A747-A4D6-5627C24638D9}"/>
              </a:ext>
              <a:ext uri="{C183D7F6-B498-43B3-948B-1728B52AA6E4}">
                <adec:decorative xmlns:adec="http://schemas.microsoft.com/office/drawing/2017/decorative" val="1"/>
              </a:ext>
            </a:extLst>
          </p:cNvPr>
          <p:cNvCxnSpPr>
            <a:cxnSpLocks/>
          </p:cNvCxnSpPr>
          <p:nvPr userDrawn="1"/>
        </p:nvCxnSpPr>
        <p:spPr>
          <a:xfrm>
            <a:off x="740664" y="1371600"/>
            <a:ext cx="0" cy="5486400"/>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7111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 Subtitle slide">
    <p:bg>
      <p:bgPr>
        <a:gradFill>
          <a:gsLst>
            <a:gs pos="100000">
              <a:schemeClr val="accent4"/>
            </a:gs>
            <a:gs pos="0">
              <a:schemeClr val="accent2"/>
            </a:gs>
          </a:gsLst>
          <a:lin ang="180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0AAD-80AF-40E7-BE3F-43D32FC68ED4}"/>
              </a:ext>
            </a:extLst>
          </p:cNvPr>
          <p:cNvSpPr>
            <a:spLocks noGrp="1"/>
          </p:cNvSpPr>
          <p:nvPr>
            <p:ph type="ctrTitle" hasCustomPrompt="1"/>
          </p:nvPr>
        </p:nvSpPr>
        <p:spPr>
          <a:xfrm>
            <a:off x="1280159" y="3383280"/>
            <a:ext cx="10302240" cy="1852046"/>
          </a:xfrm>
        </p:spPr>
        <p:txBody>
          <a:bodyPr lIns="0" tIns="274320" rIns="0" bIns="0" anchor="t" anchorCtr="0"/>
          <a:lstStyle>
            <a:lvl1pPr algn="l">
              <a:lnSpc>
                <a:spcPts val="5400"/>
              </a:lnSpc>
              <a:defRPr sz="5400" b="1" i="0" cap="all" spc="0" baseline="0">
                <a:solidFill>
                  <a:schemeClr val="bg1"/>
                </a:solidFill>
              </a:defRPr>
            </a:lvl1pPr>
          </a:lstStyle>
          <a:p>
            <a:r>
              <a:rPr lang="en-US"/>
              <a:t>Click to add title</a:t>
            </a:r>
          </a:p>
        </p:txBody>
      </p:sp>
      <p:sp>
        <p:nvSpPr>
          <p:cNvPr id="3" name="Subtitle 2">
            <a:extLst>
              <a:ext uri="{FF2B5EF4-FFF2-40B4-BE49-F238E27FC236}">
                <a16:creationId xmlns:a16="http://schemas.microsoft.com/office/drawing/2014/main" id="{EC80FBD9-0977-4B2B-9318-30774BB0947C}"/>
              </a:ext>
            </a:extLst>
          </p:cNvPr>
          <p:cNvSpPr>
            <a:spLocks noGrp="1"/>
          </p:cNvSpPr>
          <p:nvPr>
            <p:ph type="subTitle" idx="1" hasCustomPrompt="1"/>
          </p:nvPr>
        </p:nvSpPr>
        <p:spPr>
          <a:xfrm>
            <a:off x="1280158" y="2966886"/>
            <a:ext cx="10302237" cy="397191"/>
          </a:xfrm>
        </p:spPr>
        <p:txBody>
          <a:bodyPr lIns="0" tIns="0" rIns="0" bIns="0" anchor="b" anchorCtr="0">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add text</a:t>
            </a:r>
          </a:p>
        </p:txBody>
      </p:sp>
      <p:grpSp>
        <p:nvGrpSpPr>
          <p:cNvPr id="4" name="Group 3">
            <a:extLst>
              <a:ext uri="{FF2B5EF4-FFF2-40B4-BE49-F238E27FC236}">
                <a16:creationId xmlns:a16="http://schemas.microsoft.com/office/drawing/2014/main" id="{22749162-63A5-5BF9-895E-B0577A6C47E0}"/>
              </a:ext>
              <a:ext uri="{C183D7F6-B498-43B3-948B-1728B52AA6E4}">
                <adec:decorative xmlns:adec="http://schemas.microsoft.com/office/drawing/2017/decorative" val="1"/>
              </a:ext>
            </a:extLst>
          </p:cNvPr>
          <p:cNvGrpSpPr/>
          <p:nvPr userDrawn="1"/>
        </p:nvGrpSpPr>
        <p:grpSpPr>
          <a:xfrm>
            <a:off x="10897692" y="620298"/>
            <a:ext cx="465456" cy="581432"/>
            <a:chOff x="7843462" y="2744546"/>
            <a:chExt cx="465456" cy="581432"/>
          </a:xfrm>
        </p:grpSpPr>
        <p:sp>
          <p:nvSpPr>
            <p:cNvPr id="19" name="Graphic 12">
              <a:extLst>
                <a:ext uri="{FF2B5EF4-FFF2-40B4-BE49-F238E27FC236}">
                  <a16:creationId xmlns:a16="http://schemas.microsoft.com/office/drawing/2014/main" id="{818B4386-1FCF-4ACE-BE25-AF9CC5E2256F}"/>
                </a:ext>
              </a:extLst>
            </p:cNvPr>
            <p:cNvSpPr/>
            <p:nvPr userDrawn="1"/>
          </p:nvSpPr>
          <p:spPr>
            <a:xfrm>
              <a:off x="8217780" y="2973840"/>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a:p>
          </p:txBody>
        </p:sp>
        <p:sp>
          <p:nvSpPr>
            <p:cNvPr id="21" name="Graphic 13">
              <a:extLst>
                <a:ext uri="{FF2B5EF4-FFF2-40B4-BE49-F238E27FC236}">
                  <a16:creationId xmlns:a16="http://schemas.microsoft.com/office/drawing/2014/main" id="{19319560-50ED-4963-A2CF-74663239D426}"/>
                </a:ext>
              </a:extLst>
            </p:cNvPr>
            <p:cNvSpPr/>
            <p:nvPr userDrawn="1"/>
          </p:nvSpPr>
          <p:spPr>
            <a:xfrm>
              <a:off x="7859002" y="2744546"/>
              <a:ext cx="139038" cy="139038"/>
            </a:xfrm>
            <a:custGeom>
              <a:avLst/>
              <a:gdLst>
                <a:gd name="connsiteX0" fmla="*/ 129601 w 139038"/>
                <a:gd name="connsiteY0" fmla="*/ 60082 h 139038"/>
                <a:gd name="connsiteX1" fmla="*/ 78956 w 139038"/>
                <a:gd name="connsiteY1" fmla="*/ 60082 h 139038"/>
                <a:gd name="connsiteX2" fmla="*/ 78956 w 139038"/>
                <a:gd name="connsiteY2" fmla="*/ 9437 h 139038"/>
                <a:gd name="connsiteX3" fmla="*/ 69519 w 139038"/>
                <a:gd name="connsiteY3" fmla="*/ 0 h 139038"/>
                <a:gd name="connsiteX4" fmla="*/ 60082 w 139038"/>
                <a:gd name="connsiteY4" fmla="*/ 9437 h 139038"/>
                <a:gd name="connsiteX5" fmla="*/ 60082 w 139038"/>
                <a:gd name="connsiteY5" fmla="*/ 60082 h 139038"/>
                <a:gd name="connsiteX6" fmla="*/ 9437 w 139038"/>
                <a:gd name="connsiteY6" fmla="*/ 60082 h 139038"/>
                <a:gd name="connsiteX7" fmla="*/ 0 w 139038"/>
                <a:gd name="connsiteY7" fmla="*/ 69519 h 139038"/>
                <a:gd name="connsiteX8" fmla="*/ 9437 w 139038"/>
                <a:gd name="connsiteY8" fmla="*/ 78956 h 139038"/>
                <a:gd name="connsiteX9" fmla="*/ 60082 w 139038"/>
                <a:gd name="connsiteY9" fmla="*/ 78956 h 139038"/>
                <a:gd name="connsiteX10" fmla="*/ 60082 w 139038"/>
                <a:gd name="connsiteY10" fmla="*/ 129601 h 139038"/>
                <a:gd name="connsiteX11" fmla="*/ 69519 w 139038"/>
                <a:gd name="connsiteY11" fmla="*/ 139038 h 139038"/>
                <a:gd name="connsiteX12" fmla="*/ 78956 w 139038"/>
                <a:gd name="connsiteY12" fmla="*/ 129601 h 139038"/>
                <a:gd name="connsiteX13" fmla="*/ 78956 w 139038"/>
                <a:gd name="connsiteY13" fmla="*/ 78956 h 139038"/>
                <a:gd name="connsiteX14" fmla="*/ 129601 w 139038"/>
                <a:gd name="connsiteY14" fmla="*/ 78956 h 139038"/>
                <a:gd name="connsiteX15" fmla="*/ 139038 w 139038"/>
                <a:gd name="connsiteY15" fmla="*/ 69519 h 139038"/>
                <a:gd name="connsiteX16" fmla="*/ 129601 w 139038"/>
                <a:gd name="connsiteY16" fmla="*/ 60082 h 13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8" h="139038">
                  <a:moveTo>
                    <a:pt x="129601" y="60082"/>
                  </a:moveTo>
                  <a:lnTo>
                    <a:pt x="78956" y="60082"/>
                  </a:lnTo>
                  <a:lnTo>
                    <a:pt x="78956" y="9437"/>
                  </a:lnTo>
                  <a:cubicBezTo>
                    <a:pt x="78956" y="4225"/>
                    <a:pt x="74731" y="0"/>
                    <a:pt x="69519" y="0"/>
                  </a:cubicBezTo>
                  <a:cubicBezTo>
                    <a:pt x="64307" y="0"/>
                    <a:pt x="60082" y="4225"/>
                    <a:pt x="60082" y="9437"/>
                  </a:cubicBezTo>
                  <a:lnTo>
                    <a:pt x="60082" y="60082"/>
                  </a:lnTo>
                  <a:lnTo>
                    <a:pt x="9437" y="60082"/>
                  </a:lnTo>
                  <a:cubicBezTo>
                    <a:pt x="4225" y="60082"/>
                    <a:pt x="0" y="64307"/>
                    <a:pt x="0" y="69519"/>
                  </a:cubicBezTo>
                  <a:cubicBezTo>
                    <a:pt x="0" y="74731"/>
                    <a:pt x="4225" y="78956"/>
                    <a:pt x="9437" y="78956"/>
                  </a:cubicBezTo>
                  <a:lnTo>
                    <a:pt x="60082" y="78956"/>
                  </a:lnTo>
                  <a:lnTo>
                    <a:pt x="60082" y="129601"/>
                  </a:lnTo>
                  <a:cubicBezTo>
                    <a:pt x="60082" y="134813"/>
                    <a:pt x="64307" y="139038"/>
                    <a:pt x="69519" y="139038"/>
                  </a:cubicBezTo>
                  <a:cubicBezTo>
                    <a:pt x="74731" y="139038"/>
                    <a:pt x="78956" y="134813"/>
                    <a:pt x="78956" y="129601"/>
                  </a:cubicBezTo>
                  <a:lnTo>
                    <a:pt x="78956" y="78956"/>
                  </a:lnTo>
                  <a:lnTo>
                    <a:pt x="129601" y="78956"/>
                  </a:lnTo>
                  <a:cubicBezTo>
                    <a:pt x="134813" y="78956"/>
                    <a:pt x="139038" y="74731"/>
                    <a:pt x="139038" y="69519"/>
                  </a:cubicBezTo>
                  <a:cubicBezTo>
                    <a:pt x="139038" y="64307"/>
                    <a:pt x="134813" y="60082"/>
                    <a:pt x="129601" y="60082"/>
                  </a:cubicBezTo>
                  <a:close/>
                </a:path>
              </a:pathLst>
            </a:custGeom>
            <a:solidFill>
              <a:schemeClr val="bg1"/>
            </a:solidFill>
            <a:ln w="603" cap="flat">
              <a:noFill/>
              <a:prstDash val="solid"/>
              <a:miter/>
            </a:ln>
          </p:spPr>
          <p:txBody>
            <a:bodyPr rtlCol="0" anchor="ctr"/>
            <a:lstStyle/>
            <a:p>
              <a:endParaRPr lang="en-US"/>
            </a:p>
          </p:txBody>
        </p:sp>
        <p:sp>
          <p:nvSpPr>
            <p:cNvPr id="23" name="Graphic 15">
              <a:extLst>
                <a:ext uri="{FF2B5EF4-FFF2-40B4-BE49-F238E27FC236}">
                  <a16:creationId xmlns:a16="http://schemas.microsoft.com/office/drawing/2014/main" id="{E5ABBDAD-943D-48F3-9C80-B29C48966C79}"/>
                </a:ext>
              </a:extLst>
            </p:cNvPr>
            <p:cNvSpPr/>
            <p:nvPr userDrawn="1"/>
          </p:nvSpPr>
          <p:spPr>
            <a:xfrm>
              <a:off x="7843462" y="3198265"/>
              <a:ext cx="127713" cy="127713"/>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bg1"/>
            </a:solidFill>
            <a:ln w="610" cap="flat">
              <a:noFill/>
              <a:prstDash val="solid"/>
              <a:miter/>
            </a:ln>
          </p:spPr>
          <p:txBody>
            <a:bodyPr rtlCol="0" anchor="ctr"/>
            <a:lstStyle/>
            <a:p>
              <a:endParaRPr lang="en-US"/>
            </a:p>
          </p:txBody>
        </p:sp>
      </p:grpSp>
      <p:cxnSp>
        <p:nvCxnSpPr>
          <p:cNvPr id="5" name="Straight Connector 4">
            <a:extLst>
              <a:ext uri="{FF2B5EF4-FFF2-40B4-BE49-F238E27FC236}">
                <a16:creationId xmlns:a16="http://schemas.microsoft.com/office/drawing/2014/main" id="{57912362-D30D-7B0B-BA94-0993B1EBC4E4}"/>
              </a:ext>
              <a:ext uri="{C183D7F6-B498-43B3-948B-1728B52AA6E4}">
                <adec:decorative xmlns:adec="http://schemas.microsoft.com/office/drawing/2017/decorative" val="1"/>
              </a:ext>
            </a:extLst>
          </p:cNvPr>
          <p:cNvCxnSpPr>
            <a:cxnSpLocks/>
          </p:cNvCxnSpPr>
          <p:nvPr userDrawn="1"/>
        </p:nvCxnSpPr>
        <p:spPr>
          <a:xfrm>
            <a:off x="1280160" y="0"/>
            <a:ext cx="0" cy="2775857"/>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7644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057AE-3B3B-4261-B912-BF9EB9A58C36}"/>
              </a:ext>
            </a:extLst>
          </p:cNvPr>
          <p:cNvSpPr>
            <a:spLocks noGrp="1"/>
          </p:cNvSpPr>
          <p:nvPr>
            <p:ph type="title" hasCustomPrompt="1"/>
          </p:nvPr>
        </p:nvSpPr>
        <p:spPr>
          <a:xfrm>
            <a:off x="1280160" y="685800"/>
            <a:ext cx="9137012" cy="1280160"/>
          </a:xfrm>
        </p:spPr>
        <p:txBody>
          <a:bodyPr lIns="0" tIns="0" rIns="0" bIns="0"/>
          <a:lstStyle>
            <a:lvl1pPr>
              <a:defRPr sz="4000" b="1" cap="all" spc="0" baseline="0"/>
            </a:lvl1pPr>
          </a:lstStyle>
          <a:p>
            <a:r>
              <a:rPr lang="en-US"/>
              <a:t>Click to add title</a:t>
            </a:r>
          </a:p>
        </p:txBody>
      </p:sp>
      <p:sp>
        <p:nvSpPr>
          <p:cNvPr id="15" name="Slide Number Placeholder 14">
            <a:extLst>
              <a:ext uri="{FF2B5EF4-FFF2-40B4-BE49-F238E27FC236}">
                <a16:creationId xmlns:a16="http://schemas.microsoft.com/office/drawing/2014/main" id="{0F91A5DB-A2CA-1D70-9A06-3869A288C924}"/>
              </a:ext>
            </a:extLst>
          </p:cNvPr>
          <p:cNvSpPr>
            <a:spLocks noGrp="1"/>
          </p:cNvSpPr>
          <p:nvPr>
            <p:ph type="sldNum" sz="quarter" idx="12"/>
          </p:nvPr>
        </p:nvSpPr>
        <p:spPr/>
        <p:txBody>
          <a:bodyPr/>
          <a:lstStyle/>
          <a:p>
            <a:fld id="{D8DA9DAA-006C-4F4B-980E-E3DF019B24E2}" type="slidenum">
              <a:rPr lang="en-US" smtClean="0"/>
              <a:pPr/>
              <a:t>‹#›</a:t>
            </a:fld>
            <a:endParaRPr lang="en-US"/>
          </a:p>
        </p:txBody>
      </p:sp>
      <p:sp>
        <p:nvSpPr>
          <p:cNvPr id="4" name="Content Placeholder 3">
            <a:extLst>
              <a:ext uri="{FF2B5EF4-FFF2-40B4-BE49-F238E27FC236}">
                <a16:creationId xmlns:a16="http://schemas.microsoft.com/office/drawing/2014/main" id="{8DE39CA1-2B6D-427E-9688-9093D5865CB7}"/>
              </a:ext>
            </a:extLst>
          </p:cNvPr>
          <p:cNvSpPr>
            <a:spLocks noGrp="1"/>
          </p:cNvSpPr>
          <p:nvPr>
            <p:ph sz="half" idx="2" hasCustomPrompt="1"/>
          </p:nvPr>
        </p:nvSpPr>
        <p:spPr>
          <a:xfrm>
            <a:off x="1280160" y="2327440"/>
            <a:ext cx="4846320" cy="4040574"/>
          </a:xfrm>
        </p:spPr>
        <p:txBody>
          <a:bodyPr lIns="0" tIns="0" rIns="0" bIns="0">
            <a:normAutofit/>
          </a:bodyPr>
          <a:lstStyle>
            <a:lvl1pPr marL="0" indent="0">
              <a:spcAft>
                <a:spcPts val="0"/>
              </a:spcAft>
              <a:buNone/>
              <a:defRPr sz="1800"/>
            </a:lvl1pPr>
            <a:lvl2pPr marL="228600">
              <a:spcBef>
                <a:spcPts val="1200"/>
              </a:spcBef>
              <a:defRPr sz="1800"/>
            </a:lvl2pPr>
            <a:lvl3pPr marL="685800">
              <a:spcBef>
                <a:spcPts val="1200"/>
              </a:spcBef>
              <a:defRPr sz="1800"/>
            </a:lvl3pPr>
            <a:lvl4pPr marL="1143000">
              <a:spcBef>
                <a:spcPts val="1200"/>
              </a:spcBef>
              <a:defRPr sz="1800"/>
            </a:lvl4pPr>
            <a:lvl5pPr marL="1600200">
              <a:spcBef>
                <a:spcPts val="1200"/>
              </a:spcBef>
              <a:defRPr sz="1800"/>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BD7EA593-3036-4FB5-94B4-D9431DF04871}"/>
              </a:ext>
            </a:extLst>
          </p:cNvPr>
          <p:cNvSpPr>
            <a:spLocks noGrp="1"/>
          </p:cNvSpPr>
          <p:nvPr>
            <p:ph sz="quarter" idx="4" hasCustomPrompt="1"/>
          </p:nvPr>
        </p:nvSpPr>
        <p:spPr>
          <a:xfrm>
            <a:off x="6723402" y="2327441"/>
            <a:ext cx="4846320" cy="4040574"/>
          </a:xfrm>
        </p:spPr>
        <p:txBody>
          <a:bodyPr lIns="0" tIns="0" rIns="0" bIns="0">
            <a:normAutofit/>
          </a:bodyPr>
          <a:lstStyle>
            <a:lvl1pPr marL="0" indent="0">
              <a:spcAft>
                <a:spcPts val="0"/>
              </a:spcAft>
              <a:buNone/>
              <a:defRPr sz="1800"/>
            </a:lvl1pPr>
            <a:lvl2pPr marL="228600">
              <a:spcBef>
                <a:spcPts val="1200"/>
              </a:spcBef>
              <a:defRPr sz="1800"/>
            </a:lvl2pPr>
            <a:lvl3pPr marL="685800">
              <a:spcBef>
                <a:spcPts val="1200"/>
              </a:spcBef>
              <a:defRPr sz="1800"/>
            </a:lvl3pPr>
            <a:lvl4pPr marL="1143000">
              <a:spcBef>
                <a:spcPts val="1200"/>
              </a:spcBef>
              <a:defRPr sz="1800"/>
            </a:lvl4pPr>
            <a:lvl5pPr marL="1600200">
              <a:spcBef>
                <a:spcPts val="1200"/>
              </a:spcBef>
              <a:defRPr sz="1800"/>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cxnSp>
        <p:nvCxnSpPr>
          <p:cNvPr id="10" name="Straight Connector 9">
            <a:extLst>
              <a:ext uri="{FF2B5EF4-FFF2-40B4-BE49-F238E27FC236}">
                <a16:creationId xmlns:a16="http://schemas.microsoft.com/office/drawing/2014/main" id="{160F34ED-DA60-4CC2-B735-B0EC5D9FEA35}"/>
              </a:ext>
              <a:ext uri="{C183D7F6-B498-43B3-948B-1728B52AA6E4}">
                <adec:decorative xmlns:adec="http://schemas.microsoft.com/office/drawing/2017/decorative" val="1"/>
              </a:ext>
            </a:extLst>
          </p:cNvPr>
          <p:cNvCxnSpPr>
            <a:cxnSpLocks/>
          </p:cNvCxnSpPr>
          <p:nvPr/>
        </p:nvCxnSpPr>
        <p:spPr>
          <a:xfrm>
            <a:off x="740664" y="1371600"/>
            <a:ext cx="0" cy="5486400"/>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12" name="Graphic 15">
            <a:extLst>
              <a:ext uri="{FF2B5EF4-FFF2-40B4-BE49-F238E27FC236}">
                <a16:creationId xmlns:a16="http://schemas.microsoft.com/office/drawing/2014/main" id="{A9475260-301F-4744-B1DA-7B00F6FB4342}"/>
              </a:ext>
              <a:ext uri="{C183D7F6-B498-43B3-948B-1728B52AA6E4}">
                <adec:decorative xmlns:adec="http://schemas.microsoft.com/office/drawing/2017/decorative" val="1"/>
              </a:ext>
            </a:extLst>
          </p:cNvPr>
          <p:cNvSpPr/>
          <p:nvPr userDrawn="1"/>
        </p:nvSpPr>
        <p:spPr>
          <a:xfrm>
            <a:off x="10508317" y="492206"/>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a:p>
        </p:txBody>
      </p:sp>
      <p:sp>
        <p:nvSpPr>
          <p:cNvPr id="14" name="Graphic 16">
            <a:extLst>
              <a:ext uri="{FF2B5EF4-FFF2-40B4-BE49-F238E27FC236}">
                <a16:creationId xmlns:a16="http://schemas.microsoft.com/office/drawing/2014/main" id="{9BBD3F4B-0836-48C5-AC68-747456D1DD50}"/>
              </a:ext>
              <a:ext uri="{C183D7F6-B498-43B3-948B-1728B52AA6E4}">
                <adec:decorative xmlns:adec="http://schemas.microsoft.com/office/drawing/2017/decorative" val="1"/>
              </a:ext>
            </a:extLst>
          </p:cNvPr>
          <p:cNvSpPr/>
          <p:nvPr userDrawn="1"/>
        </p:nvSpPr>
        <p:spPr>
          <a:xfrm>
            <a:off x="11477944" y="105558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accent2"/>
          </a:solidFill>
          <a:ln w="610" cap="flat">
            <a:noFill/>
            <a:prstDash val="solid"/>
            <a:miter/>
          </a:ln>
        </p:spPr>
        <p:txBody>
          <a:bodyPr rtlCol="0" anchor="ctr"/>
          <a:lstStyle/>
          <a:p>
            <a:endParaRPr lang="en-US"/>
          </a:p>
        </p:txBody>
      </p:sp>
      <p:sp>
        <p:nvSpPr>
          <p:cNvPr id="16" name="Graphic 14">
            <a:extLst>
              <a:ext uri="{FF2B5EF4-FFF2-40B4-BE49-F238E27FC236}">
                <a16:creationId xmlns:a16="http://schemas.microsoft.com/office/drawing/2014/main" id="{9B4398D5-99F4-4F83-AA77-9B4177648CAF}"/>
              </a:ext>
              <a:ext uri="{C183D7F6-B498-43B3-948B-1728B52AA6E4}">
                <adec:decorative xmlns:adec="http://schemas.microsoft.com/office/drawing/2017/decorative" val="1"/>
              </a:ext>
            </a:extLst>
          </p:cNvPr>
          <p:cNvSpPr/>
          <p:nvPr userDrawn="1"/>
        </p:nvSpPr>
        <p:spPr>
          <a:xfrm>
            <a:off x="11241555" y="44663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a:p>
        </p:txBody>
      </p:sp>
      <p:sp>
        <p:nvSpPr>
          <p:cNvPr id="13" name="Footer Placeholder 12">
            <a:extLst>
              <a:ext uri="{FF2B5EF4-FFF2-40B4-BE49-F238E27FC236}">
                <a16:creationId xmlns:a16="http://schemas.microsoft.com/office/drawing/2014/main" id="{6D6A69CF-70D6-AB12-CD8B-FD75B7EE1420}"/>
              </a:ext>
            </a:extLst>
          </p:cNvPr>
          <p:cNvSpPr>
            <a:spLocks noGrp="1"/>
          </p:cNvSpPr>
          <p:nvPr>
            <p:ph type="ftr" sz="quarter" idx="11"/>
          </p:nvPr>
        </p:nvSpPr>
        <p:spPr>
          <a:xfrm>
            <a:off x="1280160" y="6356350"/>
            <a:ext cx="4114800" cy="365125"/>
          </a:xfrm>
        </p:spPr>
        <p:txBody>
          <a:bodyPr/>
          <a:lstStyle>
            <a:lvl1pPr algn="l">
              <a:defRPr/>
            </a:lvl1pPr>
          </a:lstStyle>
          <a:p>
            <a:endParaRPr lang="en-US"/>
          </a:p>
        </p:txBody>
      </p:sp>
    </p:spTree>
    <p:extLst>
      <p:ext uri="{BB962C8B-B14F-4D97-AF65-F5344CB8AC3E}">
        <p14:creationId xmlns:p14="http://schemas.microsoft.com/office/powerpoint/2010/main" val="9375955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2">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9EFE408-BFE1-16DC-F7C6-47F55C171AC6}"/>
              </a:ext>
              <a:ext uri="{C183D7F6-B498-43B3-948B-1728B52AA6E4}">
                <adec:decorative xmlns:adec="http://schemas.microsoft.com/office/drawing/2017/decorative" val="1"/>
              </a:ext>
            </a:extLst>
          </p:cNvPr>
          <p:cNvSpPr/>
          <p:nvPr userDrawn="1"/>
        </p:nvSpPr>
        <p:spPr>
          <a:xfrm>
            <a:off x="6412992" y="0"/>
            <a:ext cx="5779008" cy="6858000"/>
          </a:xfrm>
          <a:prstGeom prst="rect">
            <a:avLst/>
          </a:prstGeom>
          <a:gradFill flip="none" rotWithShape="1">
            <a:gsLst>
              <a:gs pos="100000">
                <a:schemeClr val="accent4"/>
              </a:gs>
              <a:gs pos="0">
                <a:schemeClr val="accent2"/>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5F057AE-3B3B-4261-B912-BF9EB9A58C36}"/>
              </a:ext>
            </a:extLst>
          </p:cNvPr>
          <p:cNvSpPr>
            <a:spLocks noGrp="1"/>
          </p:cNvSpPr>
          <p:nvPr>
            <p:ph type="title"/>
          </p:nvPr>
        </p:nvSpPr>
        <p:spPr>
          <a:xfrm>
            <a:off x="6915572" y="685800"/>
            <a:ext cx="4754880" cy="5670550"/>
          </a:xfrm>
        </p:spPr>
        <p:txBody>
          <a:bodyPr lIns="0" tIns="0" rIns="0" bIns="0" anchor="ctr" anchorCtr="0"/>
          <a:lstStyle>
            <a:lvl1pPr algn="l">
              <a:defRPr sz="4000" b="1" cap="all" spc="0" baseline="0">
                <a:solidFill>
                  <a:schemeClr val="bg1"/>
                </a:solidFill>
              </a:defRPr>
            </a:lvl1pPr>
          </a:lstStyle>
          <a:p>
            <a:r>
              <a:rPr lang="en-US"/>
              <a:t>Click to edit Master title style</a:t>
            </a:r>
          </a:p>
        </p:txBody>
      </p:sp>
      <p:sp>
        <p:nvSpPr>
          <p:cNvPr id="22" name="Slide Number Placeholder 21">
            <a:extLst>
              <a:ext uri="{FF2B5EF4-FFF2-40B4-BE49-F238E27FC236}">
                <a16:creationId xmlns:a16="http://schemas.microsoft.com/office/drawing/2014/main" id="{4C0ED5DD-6381-0FFD-7B45-D21179A390B5}"/>
              </a:ext>
            </a:extLst>
          </p:cNvPr>
          <p:cNvSpPr>
            <a:spLocks noGrp="1"/>
          </p:cNvSpPr>
          <p:nvPr>
            <p:ph type="sldNum" sz="quarter" idx="12"/>
          </p:nvPr>
        </p:nvSpPr>
        <p:spPr/>
        <p:txBody>
          <a:bodyPr/>
          <a:lstStyle/>
          <a:p>
            <a:fld id="{D8DA9DAA-006C-4F4B-980E-E3DF019B24E2}" type="slidenum">
              <a:rPr lang="en-US" smtClean="0"/>
              <a:pPr/>
              <a:t>‹#›</a:t>
            </a:fld>
            <a:endParaRPr lang="en-US"/>
          </a:p>
        </p:txBody>
      </p:sp>
      <p:sp>
        <p:nvSpPr>
          <p:cNvPr id="4" name="Content Placeholder 5">
            <a:extLst>
              <a:ext uri="{FF2B5EF4-FFF2-40B4-BE49-F238E27FC236}">
                <a16:creationId xmlns:a16="http://schemas.microsoft.com/office/drawing/2014/main" id="{F042E432-AE48-385B-DEA1-32129394CE76}"/>
              </a:ext>
            </a:extLst>
          </p:cNvPr>
          <p:cNvSpPr>
            <a:spLocks noGrp="1"/>
          </p:cNvSpPr>
          <p:nvPr>
            <p:ph sz="quarter" idx="15" hasCustomPrompt="1"/>
          </p:nvPr>
        </p:nvSpPr>
        <p:spPr>
          <a:xfrm>
            <a:off x="1279526" y="1533524"/>
            <a:ext cx="4663440" cy="1895475"/>
          </a:xfrm>
        </p:spPr>
        <p:txBody>
          <a:bodyPr lIns="0" tIns="0" rIns="0" bIns="0" anchor="t" anchorCtr="0">
            <a:noAutofit/>
          </a:bodyPr>
          <a:lstStyle>
            <a:lvl1pPr marL="342900" indent="-512064">
              <a:spcBef>
                <a:spcPts val="1000"/>
              </a:spcBef>
              <a:buFont typeface="+mj-lt"/>
              <a:buAutoNum type="arabicPeriod"/>
              <a:defRPr sz="1800"/>
            </a:lvl1pPr>
            <a:lvl2pPr marL="1028700" indent="-342900">
              <a:spcBef>
                <a:spcPts val="1200"/>
              </a:spcBef>
              <a:buFont typeface="+mj-lt"/>
              <a:buAutoNum type="alphaLcPeriod"/>
              <a:defRPr sz="1800"/>
            </a:lvl2pPr>
            <a:lvl3pPr marL="1257300" indent="-342900">
              <a:spcBef>
                <a:spcPts val="1200"/>
              </a:spcBef>
              <a:buFont typeface="+mj-lt"/>
              <a:buAutoNum type="arabicParenR"/>
              <a:defRPr sz="1800"/>
            </a:lvl3pPr>
            <a:lvl4pPr marL="1714500" indent="-342900">
              <a:spcBef>
                <a:spcPts val="1200"/>
              </a:spcBef>
              <a:buFont typeface="+mj-lt"/>
              <a:buAutoNum type="alphaLcParenR"/>
              <a:defRPr sz="1800"/>
            </a:lvl4pPr>
            <a:lvl5pPr marL="2228850" indent="-400050">
              <a:spcBef>
                <a:spcPts val="1200"/>
              </a:spcBef>
              <a:buFont typeface="+mj-lt"/>
              <a:buAutoNum type="romanLcPeriod"/>
              <a:defRPr sz="1800"/>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7" name="Content Placeholder 5">
            <a:extLst>
              <a:ext uri="{FF2B5EF4-FFF2-40B4-BE49-F238E27FC236}">
                <a16:creationId xmlns:a16="http://schemas.microsoft.com/office/drawing/2014/main" id="{DF111B2E-0535-57E2-FE92-620F9307A956}"/>
              </a:ext>
            </a:extLst>
          </p:cNvPr>
          <p:cNvSpPr>
            <a:spLocks noGrp="1"/>
          </p:cNvSpPr>
          <p:nvPr>
            <p:ph sz="quarter" idx="13" hasCustomPrompt="1"/>
          </p:nvPr>
        </p:nvSpPr>
        <p:spPr>
          <a:xfrm>
            <a:off x="1280160" y="3482974"/>
            <a:ext cx="4663440" cy="1190033"/>
          </a:xfrm>
        </p:spPr>
        <p:txBody>
          <a:bodyPr lIns="0" tIns="0" rIns="0" bIns="0" anchor="t" anchorCtr="0">
            <a:noAutofit/>
          </a:bodyPr>
          <a:lstStyle>
            <a:lvl1pPr marL="0" indent="0">
              <a:spcBef>
                <a:spcPts val="1200"/>
              </a:spcBef>
              <a:buNone/>
              <a:defRPr sz="1800"/>
            </a:lvl1pPr>
            <a:lvl2pPr marL="457200" indent="0">
              <a:spcBef>
                <a:spcPts val="1200"/>
              </a:spcBef>
              <a:buNone/>
              <a:defRPr sz="1600"/>
            </a:lvl2pPr>
            <a:lvl3pPr marL="914400" indent="0">
              <a:spcBef>
                <a:spcPts val="1200"/>
              </a:spcBef>
              <a:buNone/>
              <a:defRPr sz="1400"/>
            </a:lvl3pPr>
            <a:lvl4pPr marL="1371600" indent="0">
              <a:spcBef>
                <a:spcPts val="1200"/>
              </a:spcBef>
              <a:buNone/>
              <a:defRPr sz="1200"/>
            </a:lvl4pPr>
            <a:lvl5pPr marL="1828800" indent="0">
              <a:spcBef>
                <a:spcPts val="1200"/>
              </a:spcBef>
              <a:buNone/>
              <a:defRPr sz="1200"/>
            </a:lvl5pPr>
          </a:lstStyle>
          <a:p>
            <a:pPr lvl="0"/>
            <a:r>
              <a:rPr lang="en-US"/>
              <a:t>Click to add text</a:t>
            </a:r>
          </a:p>
        </p:txBody>
      </p:sp>
      <p:sp>
        <p:nvSpPr>
          <p:cNvPr id="6" name="Content Placeholder 5">
            <a:extLst>
              <a:ext uri="{FF2B5EF4-FFF2-40B4-BE49-F238E27FC236}">
                <a16:creationId xmlns:a16="http://schemas.microsoft.com/office/drawing/2014/main" id="{BD7EA593-3036-4FB5-94B4-D9431DF04871}"/>
              </a:ext>
            </a:extLst>
          </p:cNvPr>
          <p:cNvSpPr>
            <a:spLocks noGrp="1"/>
          </p:cNvSpPr>
          <p:nvPr>
            <p:ph sz="quarter" idx="4" hasCustomPrompt="1"/>
          </p:nvPr>
        </p:nvSpPr>
        <p:spPr>
          <a:xfrm>
            <a:off x="1280160" y="4692058"/>
            <a:ext cx="4663440" cy="1584918"/>
          </a:xfrm>
        </p:spPr>
        <p:txBody>
          <a:bodyPr lIns="0" tIns="0" rIns="0" bIns="0" anchor="t" anchorCtr="0">
            <a:noAutofit/>
          </a:bodyPr>
          <a:lstStyle>
            <a:lvl1pPr>
              <a:spcBef>
                <a:spcPts val="1200"/>
              </a:spcBef>
              <a:defRPr sz="1800"/>
            </a:lvl1pPr>
            <a:lvl2pPr>
              <a:spcBef>
                <a:spcPts val="1200"/>
              </a:spcBef>
              <a:defRPr sz="1600"/>
            </a:lvl2pPr>
            <a:lvl3pPr>
              <a:spcBef>
                <a:spcPts val="1200"/>
              </a:spcBef>
              <a:defRPr sz="1400"/>
            </a:lvl3pPr>
            <a:lvl4pPr>
              <a:spcBef>
                <a:spcPts val="1200"/>
              </a:spcBef>
              <a:defRPr sz="1200"/>
            </a:lvl4pPr>
            <a:lvl5pPr>
              <a:spcBef>
                <a:spcPts val="1200"/>
              </a:spcBef>
              <a:defRPr sz="1200"/>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21" name="Footer Placeholder 20">
            <a:extLst>
              <a:ext uri="{FF2B5EF4-FFF2-40B4-BE49-F238E27FC236}">
                <a16:creationId xmlns:a16="http://schemas.microsoft.com/office/drawing/2014/main" id="{34C23E1A-9E5E-DA12-8E11-83F486766E16}"/>
              </a:ext>
            </a:extLst>
          </p:cNvPr>
          <p:cNvSpPr>
            <a:spLocks noGrp="1"/>
          </p:cNvSpPr>
          <p:nvPr>
            <p:ph type="ftr" sz="quarter" idx="11"/>
          </p:nvPr>
        </p:nvSpPr>
        <p:spPr>
          <a:xfrm>
            <a:off x="1280160" y="6356350"/>
            <a:ext cx="4114800" cy="365125"/>
          </a:xfrm>
        </p:spPr>
        <p:txBody>
          <a:bodyPr lIns="0" rIns="91440"/>
          <a:lstStyle>
            <a:lvl1pPr algn="l">
              <a:defRPr/>
            </a:lvl1pPr>
          </a:lstStyle>
          <a:p>
            <a:endParaRPr lang="en-US"/>
          </a:p>
        </p:txBody>
      </p:sp>
      <p:cxnSp>
        <p:nvCxnSpPr>
          <p:cNvPr id="23" name="Straight Connector 22">
            <a:extLst>
              <a:ext uri="{FF2B5EF4-FFF2-40B4-BE49-F238E27FC236}">
                <a16:creationId xmlns:a16="http://schemas.microsoft.com/office/drawing/2014/main" id="{E3FE6E42-6A8F-C459-87EE-E2A5BAFA852B}"/>
              </a:ext>
              <a:ext uri="{C183D7F6-B498-43B3-948B-1728B52AA6E4}">
                <adec:decorative xmlns:adec="http://schemas.microsoft.com/office/drawing/2017/decorative" val="1"/>
              </a:ext>
            </a:extLst>
          </p:cNvPr>
          <p:cNvCxnSpPr>
            <a:cxnSpLocks/>
          </p:cNvCxnSpPr>
          <p:nvPr userDrawn="1"/>
        </p:nvCxnSpPr>
        <p:spPr>
          <a:xfrm>
            <a:off x="740664" y="1371600"/>
            <a:ext cx="0" cy="5486400"/>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93202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0AAD-80AF-40E7-BE3F-43D32FC68ED4}"/>
              </a:ext>
            </a:extLst>
          </p:cNvPr>
          <p:cNvSpPr>
            <a:spLocks noGrp="1"/>
          </p:cNvSpPr>
          <p:nvPr>
            <p:ph type="ctrTitle"/>
          </p:nvPr>
        </p:nvSpPr>
        <p:spPr>
          <a:xfrm>
            <a:off x="1280160" y="301752"/>
            <a:ext cx="4663438" cy="2441448"/>
          </a:xfrm>
        </p:spPr>
        <p:txBody>
          <a:bodyPr lIns="0" tIns="0" rIns="0" bIns="0" anchor="ctr" anchorCtr="0"/>
          <a:lstStyle>
            <a:lvl1pPr algn="l">
              <a:lnSpc>
                <a:spcPts val="4000"/>
              </a:lnSpc>
              <a:spcBef>
                <a:spcPts val="1000"/>
              </a:spcBef>
              <a:defRPr sz="4000" b="1" i="0" cap="all" spc="0" baseline="0"/>
            </a:lvl1pPr>
          </a:lstStyle>
          <a:p>
            <a:r>
              <a:rPr lang="en-US"/>
              <a:t>Click to edit Master title style</a:t>
            </a:r>
          </a:p>
        </p:txBody>
      </p:sp>
      <p:sp>
        <p:nvSpPr>
          <p:cNvPr id="6" name="Slide Number Placeholder 5">
            <a:extLst>
              <a:ext uri="{FF2B5EF4-FFF2-40B4-BE49-F238E27FC236}">
                <a16:creationId xmlns:a16="http://schemas.microsoft.com/office/drawing/2014/main" id="{A401EAA4-F44C-4C1F-B8E3-1A3005300F50}"/>
              </a:ext>
            </a:extLst>
          </p:cNvPr>
          <p:cNvSpPr>
            <a:spLocks noGrp="1"/>
          </p:cNvSpPr>
          <p:nvPr>
            <p:ph type="sldNum" sz="quarter" idx="12"/>
          </p:nvPr>
        </p:nvSpPr>
        <p:spPr>
          <a:xfrm>
            <a:off x="484632" y="726630"/>
            <a:ext cx="520991" cy="517379"/>
          </a:xfrm>
        </p:spPr>
        <p:txBody>
          <a:bodyPr/>
          <a:lstStyle>
            <a:lvl1pPr>
              <a:defRPr>
                <a:solidFill>
                  <a:schemeClr val="accent2"/>
                </a:solidFill>
              </a:defRPr>
            </a:lvl1pPr>
          </a:lstStyle>
          <a:p>
            <a:fld id="{D8DA9DAA-006C-4F4B-980E-E3DF019B24E2}" type="slidenum">
              <a:rPr lang="en-US" smtClean="0"/>
              <a:pPr/>
              <a:t>‹#›</a:t>
            </a:fld>
            <a:endParaRPr lang="en-US"/>
          </a:p>
        </p:txBody>
      </p:sp>
      <p:sp>
        <p:nvSpPr>
          <p:cNvPr id="8" name="Text Placeholder 4">
            <a:extLst>
              <a:ext uri="{FF2B5EF4-FFF2-40B4-BE49-F238E27FC236}">
                <a16:creationId xmlns:a16="http://schemas.microsoft.com/office/drawing/2014/main" id="{9FB40175-FA51-DA14-A5B2-CD06DE6ECC31}"/>
              </a:ext>
            </a:extLst>
          </p:cNvPr>
          <p:cNvSpPr>
            <a:spLocks noGrp="1"/>
          </p:cNvSpPr>
          <p:nvPr>
            <p:ph type="body" sz="quarter" idx="14"/>
          </p:nvPr>
        </p:nvSpPr>
        <p:spPr>
          <a:xfrm>
            <a:off x="1280161" y="2777067"/>
            <a:ext cx="4663440" cy="3550581"/>
          </a:xfrm>
        </p:spPr>
        <p:txBody>
          <a:bodyPr lIns="0" tIns="0" rIns="0" bIns="0">
            <a:noAutofit/>
          </a:bodyPr>
          <a:lstStyle>
            <a:lvl1pPr marL="0" indent="0">
              <a:lnSpc>
                <a:spcPct val="110000"/>
              </a:lnSpc>
              <a:buNone/>
              <a:defRPr sz="1800"/>
            </a:lvl1pPr>
            <a:lvl2pPr marL="228600">
              <a:lnSpc>
                <a:spcPct val="110000"/>
              </a:lnSpc>
              <a:defRPr sz="1600"/>
            </a:lvl2pPr>
            <a:lvl3pPr marL="457200">
              <a:lnSpc>
                <a:spcPct val="110000"/>
              </a:lnSpc>
              <a:defRPr sz="1400"/>
            </a:lvl3pPr>
            <a:lvl4pPr marL="685800">
              <a:lnSpc>
                <a:spcPct val="110000"/>
              </a:lnSpc>
              <a:defRPr sz="1200"/>
            </a:lvl4pPr>
            <a:lvl5pPr marL="914400">
              <a:lnSpc>
                <a:spcPct val="110000"/>
              </a:lnSpc>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515930B2-E36D-4D05-A6B3-CA1BF61D50CC}"/>
              </a:ext>
              <a:ext uri="{C183D7F6-B498-43B3-948B-1728B52AA6E4}">
                <adec:decorative xmlns:adec="http://schemas.microsoft.com/office/drawing/2017/decorative" val="1"/>
              </a:ext>
            </a:extLst>
          </p:cNvPr>
          <p:cNvSpPr/>
          <p:nvPr userDrawn="1"/>
        </p:nvSpPr>
        <p:spPr>
          <a:xfrm>
            <a:off x="6412089"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icture Placeholder 12">
            <a:extLst>
              <a:ext uri="{FF2B5EF4-FFF2-40B4-BE49-F238E27FC236}">
                <a16:creationId xmlns:a16="http://schemas.microsoft.com/office/drawing/2014/main" id="{9CEC7E0F-60E8-418B-978D-C607C82E97F7}"/>
              </a:ext>
            </a:extLst>
          </p:cNvPr>
          <p:cNvSpPr>
            <a:spLocks noGrp="1"/>
          </p:cNvSpPr>
          <p:nvPr>
            <p:ph type="pic" sz="quarter" idx="13" hasCustomPrompt="1"/>
          </p:nvPr>
        </p:nvSpPr>
        <p:spPr>
          <a:xfrm>
            <a:off x="6695553" y="301752"/>
            <a:ext cx="5221224" cy="6263640"/>
          </a:xfrm>
        </p:spPr>
        <p:txBody>
          <a:bodyPr tIns="914400" anchor="t" anchorCtr="0"/>
          <a:lstStyle>
            <a:lvl1pPr algn="ctr">
              <a:buNone/>
              <a:defRPr>
                <a:solidFill>
                  <a:schemeClr val="bg1"/>
                </a:solidFill>
              </a:defRPr>
            </a:lvl1pPr>
          </a:lstStyle>
          <a:p>
            <a:r>
              <a:rPr lang="en-US"/>
              <a:t>Click to add picture</a:t>
            </a:r>
          </a:p>
        </p:txBody>
      </p:sp>
      <p:sp>
        <p:nvSpPr>
          <p:cNvPr id="10" name="Footer Placeholder 8">
            <a:extLst>
              <a:ext uri="{FF2B5EF4-FFF2-40B4-BE49-F238E27FC236}">
                <a16:creationId xmlns:a16="http://schemas.microsoft.com/office/drawing/2014/main" id="{7A4AE671-C203-0370-2888-FC8F7D444D11}"/>
              </a:ext>
            </a:extLst>
          </p:cNvPr>
          <p:cNvSpPr>
            <a:spLocks noGrp="1"/>
          </p:cNvSpPr>
          <p:nvPr>
            <p:ph type="ftr" sz="quarter" idx="17"/>
          </p:nvPr>
        </p:nvSpPr>
        <p:spPr>
          <a:xfrm>
            <a:off x="1280160" y="6356350"/>
            <a:ext cx="4434825" cy="365125"/>
          </a:xfrm>
        </p:spPr>
        <p:txBody>
          <a:bodyPr/>
          <a:lstStyle>
            <a:lvl1pPr algn="l">
              <a:defRPr/>
            </a:lvl1pPr>
          </a:lstStyle>
          <a:p>
            <a:endParaRPr lang="en-US"/>
          </a:p>
        </p:txBody>
      </p:sp>
      <p:cxnSp>
        <p:nvCxnSpPr>
          <p:cNvPr id="3" name="Straight Connector 2">
            <a:extLst>
              <a:ext uri="{FF2B5EF4-FFF2-40B4-BE49-F238E27FC236}">
                <a16:creationId xmlns:a16="http://schemas.microsoft.com/office/drawing/2014/main" id="{1792BFA8-57AD-0B5C-2534-1E862B58DAB3}"/>
              </a:ext>
              <a:ext uri="{C183D7F6-B498-43B3-948B-1728B52AA6E4}">
                <adec:decorative xmlns:adec="http://schemas.microsoft.com/office/drawing/2017/decorative" val="1"/>
              </a:ext>
            </a:extLst>
          </p:cNvPr>
          <p:cNvCxnSpPr>
            <a:cxnSpLocks/>
          </p:cNvCxnSpPr>
          <p:nvPr userDrawn="1"/>
        </p:nvCxnSpPr>
        <p:spPr>
          <a:xfrm>
            <a:off x="745127" y="1371600"/>
            <a:ext cx="0" cy="5486400"/>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6807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slideLayout" Target="../slideLayouts/slideLayout33.xml"/><Relationship Id="rId3" Type="http://schemas.openxmlformats.org/officeDocument/2006/relationships/slideLayout" Target="../slideLayouts/slideLayout18.xml"/><Relationship Id="rId21" Type="http://schemas.openxmlformats.org/officeDocument/2006/relationships/theme" Target="../theme/theme2.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0" Type="http://schemas.openxmlformats.org/officeDocument/2006/relationships/slideLayout" Target="../slideLayouts/slideLayout35.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19" Type="http://schemas.openxmlformats.org/officeDocument/2006/relationships/slideLayout" Target="../slideLayouts/slideLayout34.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FDA4224-F4E4-47A4-ACF7-2317493908AE}"/>
              </a:ext>
            </a:extLst>
          </p:cNvPr>
          <p:cNvSpPr>
            <a:spLocks noGrp="1"/>
          </p:cNvSpPr>
          <p:nvPr>
            <p:ph type="title"/>
          </p:nvPr>
        </p:nvSpPr>
        <p:spPr>
          <a:xfrm>
            <a:off x="1435394" y="1"/>
            <a:ext cx="9918405" cy="1646237"/>
          </a:xfrm>
          <a:prstGeom prst="rect">
            <a:avLst/>
          </a:prstGeom>
        </p:spPr>
        <p:txBody>
          <a:bodyPr vert="horz" lIns="91440" tIns="45720" rIns="91440" bIns="45720" rtlCol="0" anchor="b" anchorCtr="0">
            <a:noAutofit/>
          </a:bodyPr>
          <a:lstStyle/>
          <a:p>
            <a:r>
              <a:rPr lang="en-US"/>
              <a:t>Click to edit Master title style</a:t>
            </a:r>
          </a:p>
        </p:txBody>
      </p:sp>
      <p:sp>
        <p:nvSpPr>
          <p:cNvPr id="3" name="Text Placeholder 2">
            <a:extLst>
              <a:ext uri="{FF2B5EF4-FFF2-40B4-BE49-F238E27FC236}">
                <a16:creationId xmlns:a16="http://schemas.microsoft.com/office/drawing/2014/main" id="{31679907-DC49-4B86-A34C-C97DBC26A938}"/>
              </a:ext>
            </a:extLst>
          </p:cNvPr>
          <p:cNvSpPr>
            <a:spLocks noGrp="1"/>
          </p:cNvSpPr>
          <p:nvPr>
            <p:ph type="body" idx="1"/>
          </p:nvPr>
        </p:nvSpPr>
        <p:spPr>
          <a:xfrm>
            <a:off x="1435394" y="1825625"/>
            <a:ext cx="9918405"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F6C0E9BD-90BD-46AE-8A0D-06796ADB760A}"/>
              </a:ext>
            </a:extLst>
          </p:cNvPr>
          <p:cNvSpPr>
            <a:spLocks noGrp="1"/>
          </p:cNvSpPr>
          <p:nvPr>
            <p:ph type="sldNum" sz="quarter" idx="4"/>
          </p:nvPr>
        </p:nvSpPr>
        <p:spPr>
          <a:xfrm>
            <a:off x="486121" y="726630"/>
            <a:ext cx="520991" cy="517379"/>
          </a:xfrm>
          <a:prstGeom prst="rect">
            <a:avLst/>
          </a:prstGeom>
        </p:spPr>
        <p:txBody>
          <a:bodyPr vert="horz" lIns="0" tIns="0" rIns="0" bIns="0" rtlCol="0" anchor="t" anchorCtr="0"/>
          <a:lstStyle>
            <a:lvl1pPr algn="ctr">
              <a:defRPr sz="1800" b="1" i="0" cap="all" spc="100" baseline="0">
                <a:solidFill>
                  <a:schemeClr val="accent2"/>
                </a:solidFill>
              </a:defRPr>
            </a:lvl1pPr>
          </a:lstStyle>
          <a:p>
            <a:fld id="{D8DA9DAA-006C-4F4B-980E-E3DF019B24E2}" type="slidenum">
              <a:rPr lang="en-US" smtClean="0"/>
              <a:pPr/>
              <a:t>‹#›</a:t>
            </a:fld>
            <a:endParaRPr lang="en-US"/>
          </a:p>
        </p:txBody>
      </p:sp>
      <p:sp>
        <p:nvSpPr>
          <p:cNvPr id="4" name="Date Placeholder 3">
            <a:extLst>
              <a:ext uri="{FF2B5EF4-FFF2-40B4-BE49-F238E27FC236}">
                <a16:creationId xmlns:a16="http://schemas.microsoft.com/office/drawing/2014/main" id="{B1EF1C86-6A9C-D287-D381-5634A69BF1C8}"/>
              </a:ext>
            </a:extLst>
          </p:cNvPr>
          <p:cNvSpPr>
            <a:spLocks noGrp="1"/>
          </p:cNvSpPr>
          <p:nvPr>
            <p:ph type="dt" sz="half" idx="2"/>
          </p:nvPr>
        </p:nvSpPr>
        <p:spPr>
          <a:xfrm>
            <a:off x="1435394" y="6356350"/>
            <a:ext cx="2743200" cy="365125"/>
          </a:xfrm>
          <a:prstGeom prst="rect">
            <a:avLst/>
          </a:prstGeom>
        </p:spPr>
        <p:txBody>
          <a:bodyPr vert="horz" lIns="0" tIns="45720" rIns="91440" bIns="45720" rtlCol="0" anchor="ctr"/>
          <a:lstStyle>
            <a:lvl1pPr algn="l">
              <a:defRPr sz="1200">
                <a:solidFill>
                  <a:schemeClr val="tx1">
                    <a:tint val="75000"/>
                  </a:schemeClr>
                </a:solidFill>
              </a:defRPr>
            </a:lvl1pPr>
          </a:lstStyle>
          <a:p>
            <a:r>
              <a:rPr lang="en-US"/>
              <a:t>20XX</a:t>
            </a:r>
          </a:p>
        </p:txBody>
      </p:sp>
      <p:sp>
        <p:nvSpPr>
          <p:cNvPr id="5" name="Footer Placeholder 4">
            <a:extLst>
              <a:ext uri="{FF2B5EF4-FFF2-40B4-BE49-F238E27FC236}">
                <a16:creationId xmlns:a16="http://schemas.microsoft.com/office/drawing/2014/main" id="{621B8477-3F24-EDCB-C8AC-84336363918B}"/>
              </a:ext>
            </a:extLst>
          </p:cNvPr>
          <p:cNvSpPr>
            <a:spLocks noGrp="1"/>
          </p:cNvSpPr>
          <p:nvPr>
            <p:ph type="ftr" sz="quarter" idx="3"/>
          </p:nvPr>
        </p:nvSpPr>
        <p:spPr>
          <a:xfrm>
            <a:off x="7238999" y="6356350"/>
            <a:ext cx="4114800" cy="365125"/>
          </a:xfrm>
          <a:prstGeom prst="rect">
            <a:avLst/>
          </a:prstGeom>
        </p:spPr>
        <p:txBody>
          <a:bodyPr vert="horz" lIns="91440" tIns="45720" rIns="0" bIns="45720" rtlCol="0" anchor="ctr"/>
          <a:lstStyle>
            <a:lvl1pPr algn="r">
              <a:defRPr sz="1200">
                <a:solidFill>
                  <a:schemeClr val="tx1">
                    <a:tint val="75000"/>
                  </a:schemeClr>
                </a:solidFill>
              </a:defRPr>
            </a:lvl1pPr>
          </a:lstStyle>
          <a:p>
            <a:endParaRPr lang="en-US"/>
          </a:p>
        </p:txBody>
      </p:sp>
    </p:spTree>
    <p:extLst>
      <p:ext uri="{BB962C8B-B14F-4D97-AF65-F5344CB8AC3E}">
        <p14:creationId xmlns:p14="http://schemas.microsoft.com/office/powerpoint/2010/main" val="1999713800"/>
      </p:ext>
    </p:extLst>
  </p:cSld>
  <p:clrMap bg1="lt1" tx1="dk1" bg2="lt2" tx2="dk2" accent1="accent1" accent2="accent2" accent3="accent3" accent4="accent4" accent5="accent5" accent6="accent6" hlink="hlink" folHlink="folHlink"/>
  <p:sldLayoutIdLst>
    <p:sldLayoutId id="2147483708" r:id="rId1"/>
    <p:sldLayoutId id="2147483717" r:id="rId2"/>
    <p:sldLayoutId id="2147483728" r:id="rId3"/>
    <p:sldLayoutId id="2147483729" r:id="rId4"/>
    <p:sldLayoutId id="2147483710" r:id="rId5"/>
    <p:sldLayoutId id="2147483727" r:id="rId6"/>
    <p:sldLayoutId id="2147483701" r:id="rId7"/>
    <p:sldLayoutId id="2147483721" r:id="rId8"/>
    <p:sldLayoutId id="2147483720" r:id="rId9"/>
    <p:sldLayoutId id="2147483730" r:id="rId10"/>
    <p:sldLayoutId id="2147483722" r:id="rId11"/>
    <p:sldLayoutId id="2147483698" r:id="rId12"/>
    <p:sldLayoutId id="2147483732" r:id="rId13"/>
    <p:sldLayoutId id="2147483702" r:id="rId14"/>
    <p:sldLayoutId id="2147483703" r:id="rId15"/>
  </p:sldLayoutIdLst>
  <p:hf sldNum="0" hdr="0" ftr="0"/>
  <p:txStyles>
    <p:titleStyle>
      <a:lvl1pPr algn="l" defTabSz="914400" rtl="0" eaLnBrk="1" latinLnBrk="0" hangingPunct="1">
        <a:lnSpc>
          <a:spcPts val="4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9"/>
        <p:cNvGrpSpPr/>
        <p:nvPr/>
      </p:nvGrpSpPr>
      <p:grpSpPr>
        <a:xfrm>
          <a:off x="0" y="0"/>
          <a:ext cx="0" cy="0"/>
          <a:chOff x="0" y="0"/>
          <a:chExt cx="0" cy="0"/>
        </a:xfrm>
      </p:grpSpPr>
      <p:sp>
        <p:nvSpPr>
          <p:cNvPr id="10" name="Google Shape;10;p21"/>
          <p:cNvSpPr txBox="1">
            <a:spLocks noGrp="1"/>
          </p:cNvSpPr>
          <p:nvPr>
            <p:ph type="title"/>
          </p:nvPr>
        </p:nvSpPr>
        <p:spPr>
          <a:xfrm>
            <a:off x="304800" y="279400"/>
            <a:ext cx="11328400" cy="762000"/>
          </a:xfrm>
          <a:prstGeom prst="rect">
            <a:avLst/>
          </a:prstGeom>
          <a:noFill/>
          <a:ln>
            <a:noFill/>
          </a:ln>
        </p:spPr>
        <p:txBody>
          <a:bodyPr spcFirstLastPara="1" wrap="square" lIns="91425" tIns="45700" rIns="91425" bIns="45700" anchor="ctr" anchorCtr="0">
            <a:normAutofit/>
          </a:bodyPr>
          <a:lstStyle>
            <a:lvl1pPr marR="0" lvl="0" algn="l" rtl="0">
              <a:spcBef>
                <a:spcPts val="0"/>
              </a:spcBef>
              <a:spcAft>
                <a:spcPts val="0"/>
              </a:spcAft>
              <a:buClr>
                <a:srgbClr val="2B1803"/>
              </a:buClr>
              <a:buSzPts val="4400"/>
              <a:buFont typeface="Georgia"/>
              <a:buNone/>
              <a:defRPr sz="4400" b="0" i="0" u="none" strike="noStrike" cap="none">
                <a:solidFill>
                  <a:srgbClr val="2B1803"/>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1"/>
          <p:cNvSpPr txBox="1">
            <a:spLocks noGrp="1"/>
          </p:cNvSpPr>
          <p:nvPr>
            <p:ph type="body" idx="1"/>
          </p:nvPr>
        </p:nvSpPr>
        <p:spPr>
          <a:xfrm>
            <a:off x="304800" y="1600200"/>
            <a:ext cx="11328400" cy="4826000"/>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rgbClr val="2B1803"/>
              </a:buClr>
              <a:buSzPts val="3200"/>
              <a:buFont typeface="Arial"/>
              <a:buChar char="•"/>
              <a:defRPr sz="3200" b="0" i="0" u="none" strike="noStrike" cap="none">
                <a:solidFill>
                  <a:srgbClr val="2B1803"/>
                </a:solidFill>
                <a:latin typeface="Arial"/>
                <a:ea typeface="Arial"/>
                <a:cs typeface="Arial"/>
                <a:sym typeface="Arial"/>
              </a:defRPr>
            </a:lvl1pPr>
            <a:lvl2pPr marL="914400" marR="0" lvl="1" indent="-406400" algn="l" rtl="0">
              <a:spcBef>
                <a:spcPts val="560"/>
              </a:spcBef>
              <a:spcAft>
                <a:spcPts val="0"/>
              </a:spcAft>
              <a:buClr>
                <a:srgbClr val="2B1803"/>
              </a:buClr>
              <a:buSzPts val="2800"/>
              <a:buFont typeface="Arial"/>
              <a:buChar char="–"/>
              <a:defRPr sz="2800" b="0" i="0" u="none" strike="noStrike" cap="none">
                <a:solidFill>
                  <a:srgbClr val="2B1803"/>
                </a:solidFill>
                <a:latin typeface="Arial"/>
                <a:ea typeface="Arial"/>
                <a:cs typeface="Arial"/>
                <a:sym typeface="Arial"/>
              </a:defRPr>
            </a:lvl2pPr>
            <a:lvl3pPr marL="1371600" marR="0" lvl="2" indent="-381000" algn="l" rtl="0">
              <a:spcBef>
                <a:spcPts val="480"/>
              </a:spcBef>
              <a:spcAft>
                <a:spcPts val="0"/>
              </a:spcAft>
              <a:buClr>
                <a:srgbClr val="2B1803"/>
              </a:buClr>
              <a:buSzPts val="2400"/>
              <a:buFont typeface="Arial"/>
              <a:buChar char="•"/>
              <a:defRPr sz="2400" b="0" i="0" u="none" strike="noStrike" cap="none">
                <a:solidFill>
                  <a:srgbClr val="2B1803"/>
                </a:solidFill>
                <a:latin typeface="Arial"/>
                <a:ea typeface="Arial"/>
                <a:cs typeface="Arial"/>
                <a:sym typeface="Arial"/>
              </a:defRPr>
            </a:lvl3pPr>
            <a:lvl4pPr marL="1828800" marR="0" lvl="3" indent="-355600" algn="l" rtl="0">
              <a:spcBef>
                <a:spcPts val="400"/>
              </a:spcBef>
              <a:spcAft>
                <a:spcPts val="0"/>
              </a:spcAft>
              <a:buClr>
                <a:srgbClr val="2B1803"/>
              </a:buClr>
              <a:buSzPts val="2000"/>
              <a:buFont typeface="Arial"/>
              <a:buChar char="–"/>
              <a:defRPr sz="2000" b="0" i="0" u="none" strike="noStrike" cap="none">
                <a:solidFill>
                  <a:srgbClr val="2B1803"/>
                </a:solidFill>
                <a:latin typeface="Arial"/>
                <a:ea typeface="Arial"/>
                <a:cs typeface="Arial"/>
                <a:sym typeface="Arial"/>
              </a:defRPr>
            </a:lvl4pPr>
            <a:lvl5pPr marL="2286000" marR="0" lvl="4" indent="-355600" algn="l" rtl="0">
              <a:spcBef>
                <a:spcPts val="400"/>
              </a:spcBef>
              <a:spcAft>
                <a:spcPts val="0"/>
              </a:spcAft>
              <a:buClr>
                <a:srgbClr val="2B1803"/>
              </a:buClr>
              <a:buSzPts val="2000"/>
              <a:buFont typeface="Arial"/>
              <a:buChar char="»"/>
              <a:defRPr sz="2000" b="0" i="0" u="none" strike="noStrike" cap="none">
                <a:solidFill>
                  <a:srgbClr val="2B1803"/>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3369562220"/>
      </p:ext>
    </p:extLst>
  </p:cSld>
  <p:clrMap bg1="lt1" tx1="dk1" bg2="dk2" tx2="lt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933"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hyperlink" Target="http://www.catherinemwilson.com/free-ebook.html"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38.png"/><Relationship Id="rId7" Type="http://schemas.openxmlformats.org/officeDocument/2006/relationships/image" Target="../media/image42.jpe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8" Type="http://schemas.openxmlformats.org/officeDocument/2006/relationships/image" Target="../media/image49.jpeg"/><Relationship Id="rId13" Type="http://schemas.openxmlformats.org/officeDocument/2006/relationships/image" Target="../media/image54.jpeg"/><Relationship Id="rId3" Type="http://schemas.openxmlformats.org/officeDocument/2006/relationships/image" Target="../media/image44.jpeg"/><Relationship Id="rId7" Type="http://schemas.openxmlformats.org/officeDocument/2006/relationships/image" Target="../media/image48.jpeg"/><Relationship Id="rId12" Type="http://schemas.openxmlformats.org/officeDocument/2006/relationships/image" Target="../media/image53.jpe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47.jpeg"/><Relationship Id="rId11" Type="http://schemas.openxmlformats.org/officeDocument/2006/relationships/image" Target="../media/image52.jpeg"/><Relationship Id="rId5" Type="http://schemas.openxmlformats.org/officeDocument/2006/relationships/image" Target="../media/image46.jpeg"/><Relationship Id="rId10" Type="http://schemas.openxmlformats.org/officeDocument/2006/relationships/image" Target="../media/image51.jpeg"/><Relationship Id="rId4" Type="http://schemas.openxmlformats.org/officeDocument/2006/relationships/image" Target="../media/image45.jpeg"/><Relationship Id="rId9" Type="http://schemas.openxmlformats.org/officeDocument/2006/relationships/image" Target="../media/image50.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2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64.jpeg"/><Relationship Id="rId4" Type="http://schemas.openxmlformats.org/officeDocument/2006/relationships/image" Target="../media/image63.jpeg"/></Relationships>
</file>

<file path=ppt/slides/_rels/slide2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s/_rels/slide2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73.png"/><Relationship Id="rId11" Type="http://schemas.openxmlformats.org/officeDocument/2006/relationships/image" Target="../media/image78.png"/><Relationship Id="rId5" Type="http://schemas.openxmlformats.org/officeDocument/2006/relationships/image" Target="../media/image72.png"/><Relationship Id="rId10" Type="http://schemas.openxmlformats.org/officeDocument/2006/relationships/image" Target="../media/image77.png"/><Relationship Id="rId4" Type="http://schemas.openxmlformats.org/officeDocument/2006/relationships/image" Target="../media/image71.png"/><Relationship Id="rId9" Type="http://schemas.openxmlformats.org/officeDocument/2006/relationships/image" Target="../media/image76.png"/></Relationships>
</file>

<file path=ppt/slides/_rels/slide28.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30.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0.jpeg"/><Relationship Id="rId7" Type="http://schemas.openxmlformats.org/officeDocument/2006/relationships/image" Target="../media/image84.jpe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81.png"/><Relationship Id="rId9" Type="http://schemas.openxmlformats.org/officeDocument/2006/relationships/image" Target="../media/image86.png"/></Relationships>
</file>

<file path=ppt/slides/_rels/slide31.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image" Target="../media/image87.png"/><Relationship Id="rId1" Type="http://schemas.openxmlformats.org/officeDocument/2006/relationships/slideLayout" Target="../slideLayouts/slideLayout12.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 Id="rId9" Type="http://schemas.openxmlformats.org/officeDocument/2006/relationships/image" Target="../media/image94.png"/></Relationships>
</file>

<file path=ppt/slides/_rels/slide3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96.jpeg"/></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hyperlink" Target="https://smileportal-my.sharepoint.com/:w:/g/personal/acrabill_smrla_org/IQBYxEepXapsQKPAko08zNPbAQLokNw0PcXM-rlk2QXmjy0?e=ZrCtW1" TargetMode="External"/><Relationship Id="rId2" Type="http://schemas.openxmlformats.org/officeDocument/2006/relationships/hyperlink" Target="https://smileportal-my.sharepoint.com/:w:/g/personal/acrabill_smrla_org/IQBs6oDN8ORrSqryMQxD4oCmAa_x4acNho49-fP4DxtHsns?e=eHqlYD" TargetMode="External"/><Relationship Id="rId1" Type="http://schemas.openxmlformats.org/officeDocument/2006/relationships/slideLayout" Target="../slideLayouts/slideLayout14.xml"/><Relationship Id="rId6" Type="http://schemas.openxmlformats.org/officeDocument/2006/relationships/image" Target="../media/image97.jpeg"/><Relationship Id="rId5" Type="http://schemas.openxmlformats.org/officeDocument/2006/relationships/hyperlink" Target="https://smileportal-my.sharepoint.com/:w:/g/personal/acrabill_smrla_org/IQCklNAQn2b3TYeXN-ZaD3BPAfqB86n-zbRxpcJF45yNmy4?e=GSwv9Y" TargetMode="External"/><Relationship Id="rId4" Type="http://schemas.openxmlformats.org/officeDocument/2006/relationships/hyperlink" Target="https://smileportal-my.sharepoint.com/:w:/g/personal/acrabill_smrla_org/IQAay5FE0O5dR6H6_djUnukaAUHfccVz1d4IUcGFIio5fyc?e=odtmEn"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jpeg"/><Relationship Id="rId12"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7.jpeg"/><Relationship Id="rId11" Type="http://schemas.openxmlformats.org/officeDocument/2006/relationships/image" Target="../media/image22.png"/><Relationship Id="rId5" Type="http://schemas.openxmlformats.org/officeDocument/2006/relationships/image" Target="../media/image16.jpeg"/><Relationship Id="rId10" Type="http://schemas.openxmlformats.org/officeDocument/2006/relationships/image" Target="../media/image21.jpeg"/><Relationship Id="rId4" Type="http://schemas.openxmlformats.org/officeDocument/2006/relationships/image" Target="../media/image15.jpeg"/><Relationship Id="rId9" Type="http://schemas.openxmlformats.org/officeDocument/2006/relationships/image" Target="../media/image20.jpeg"/></Relationships>
</file>

<file path=ppt/slides/_rels/slide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47F7466-A6EC-DA49-6863-1A4518860469}"/>
              </a:ext>
            </a:extLst>
          </p:cNvPr>
          <p:cNvPicPr>
            <a:picLocks noChangeAspect="1"/>
          </p:cNvPicPr>
          <p:nvPr/>
        </p:nvPicPr>
        <p:blipFill>
          <a:blip r:embed="rId2"/>
          <a:stretch>
            <a:fillRect/>
          </a:stretch>
        </p:blipFill>
        <p:spPr>
          <a:xfrm>
            <a:off x="0" y="1"/>
            <a:ext cx="12191999" cy="6858000"/>
          </a:xfrm>
          <a:prstGeom prst="rect">
            <a:avLst/>
          </a:prstGeom>
        </p:spPr>
      </p:pic>
    </p:spTree>
    <p:extLst>
      <p:ext uri="{BB962C8B-B14F-4D97-AF65-F5344CB8AC3E}">
        <p14:creationId xmlns:p14="http://schemas.microsoft.com/office/powerpoint/2010/main" val="4100102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54B6F3-8190-9757-D45B-903C3CBB47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AAFBF5-A60F-8E0C-C221-AC98E2AB5EF0}"/>
              </a:ext>
            </a:extLst>
          </p:cNvPr>
          <p:cNvSpPr>
            <a:spLocks noGrp="1"/>
          </p:cNvSpPr>
          <p:nvPr>
            <p:ph type="ctrTitle"/>
          </p:nvPr>
        </p:nvSpPr>
        <p:spPr>
          <a:xfrm>
            <a:off x="361277" y="-43479"/>
            <a:ext cx="10302240" cy="1852046"/>
          </a:xfrm>
        </p:spPr>
        <p:txBody>
          <a:bodyPr/>
          <a:lstStyle/>
          <a:p>
            <a:r>
              <a:rPr lang="en-US"/>
              <a:t>Queernorm across Genres</a:t>
            </a:r>
          </a:p>
        </p:txBody>
      </p:sp>
      <p:sp>
        <p:nvSpPr>
          <p:cNvPr id="3" name="Subtitle 2">
            <a:extLst>
              <a:ext uri="{FF2B5EF4-FFF2-40B4-BE49-F238E27FC236}">
                <a16:creationId xmlns:a16="http://schemas.microsoft.com/office/drawing/2014/main" id="{5A697A94-365E-8588-69B1-BDA4D5FAAF96}"/>
              </a:ext>
            </a:extLst>
          </p:cNvPr>
          <p:cNvSpPr>
            <a:spLocks noGrp="1"/>
          </p:cNvSpPr>
          <p:nvPr>
            <p:ph type="subTitle" idx="1"/>
          </p:nvPr>
        </p:nvSpPr>
        <p:spPr>
          <a:xfrm>
            <a:off x="1679302" y="2213496"/>
            <a:ext cx="9087392" cy="3823025"/>
          </a:xfrm>
        </p:spPr>
        <p:txBody>
          <a:bodyPr vert="horz" lIns="0" tIns="0" rIns="0" bIns="0" rtlCol="0" anchor="t" anchorCtr="0">
            <a:noAutofit/>
          </a:bodyPr>
          <a:lstStyle/>
          <a:p>
            <a:pPr>
              <a:spcAft>
                <a:spcPts val="200"/>
              </a:spcAft>
            </a:pPr>
            <a:r>
              <a:rPr lang="en-US" sz="3200"/>
              <a:t>Historical fiction</a:t>
            </a:r>
          </a:p>
          <a:p>
            <a:pPr marL="342900" indent="-342900">
              <a:spcAft>
                <a:spcPts val="200"/>
              </a:spcAft>
              <a:buChar char="•"/>
            </a:pPr>
            <a:r>
              <a:rPr lang="en-US" sz="2800"/>
              <a:t>Alternative histories</a:t>
            </a:r>
          </a:p>
          <a:p>
            <a:pPr marL="342900" indent="-342900">
              <a:spcAft>
                <a:spcPts val="200"/>
              </a:spcAft>
              <a:buChar char="•"/>
            </a:pPr>
            <a:r>
              <a:rPr lang="en-US" sz="2800"/>
              <a:t>Pre-colonial histories</a:t>
            </a:r>
          </a:p>
          <a:p>
            <a:pPr marL="342900" indent="-342900">
              <a:spcAft>
                <a:spcPts val="200"/>
              </a:spcAft>
              <a:buChar char="•"/>
            </a:pPr>
            <a:endParaRPr lang="en-US" sz="900"/>
          </a:p>
          <a:p>
            <a:pPr>
              <a:spcAft>
                <a:spcPts val="200"/>
              </a:spcAft>
            </a:pPr>
            <a:r>
              <a:rPr lang="en-US" sz="3200"/>
              <a:t>Contemporary fiction</a:t>
            </a:r>
            <a:endParaRPr lang="en-US" sz="3200">
              <a:solidFill>
                <a:srgbClr val="000000"/>
              </a:solidFill>
            </a:endParaRPr>
          </a:p>
          <a:p>
            <a:pPr marL="342900" indent="-342900">
              <a:spcAft>
                <a:spcPts val="200"/>
              </a:spcAft>
              <a:buFont typeface="Arial,Sans-Serif"/>
              <a:buChar char="•"/>
            </a:pPr>
            <a:r>
              <a:rPr lang="en-US" sz="2800">
                <a:solidFill>
                  <a:srgbClr val="FFFFFF"/>
                </a:solidFill>
              </a:rPr>
              <a:t>No mentions of homophobia/transphobia</a:t>
            </a:r>
          </a:p>
          <a:p>
            <a:pPr marL="342900" indent="-342900">
              <a:spcAft>
                <a:spcPts val="200"/>
              </a:spcAft>
              <a:buFont typeface="Arial,Sans-Serif"/>
              <a:buChar char="•"/>
            </a:pPr>
            <a:r>
              <a:rPr lang="en-US" sz="2800"/>
              <a:t>More common in children's fiction </a:t>
            </a:r>
          </a:p>
          <a:p>
            <a:pPr>
              <a:spcAft>
                <a:spcPts val="200"/>
              </a:spcAft>
            </a:pPr>
            <a:endParaRPr lang="en-US"/>
          </a:p>
          <a:p>
            <a:pPr marL="342900" algn="l">
              <a:spcAft>
                <a:spcPts val="200"/>
              </a:spcAft>
              <a:buChar char="•"/>
            </a:pPr>
            <a:endParaRPr lang="en-US">
              <a:solidFill>
                <a:schemeClr val="bg1"/>
              </a:solidFill>
            </a:endParaRPr>
          </a:p>
          <a:p>
            <a:pPr marL="800100" lvl="1" algn="l">
              <a:spcAft>
                <a:spcPts val="100"/>
              </a:spcAft>
              <a:buFont typeface="Arial" panose="020B0604020202020204" pitchFamily="34" charset="0"/>
              <a:buChar char="•"/>
            </a:pPr>
            <a:endParaRPr lang="en-US">
              <a:solidFill>
                <a:schemeClr val="bg1"/>
              </a:solidFill>
            </a:endParaRPr>
          </a:p>
        </p:txBody>
      </p:sp>
    </p:spTree>
    <p:extLst>
      <p:ext uri="{BB962C8B-B14F-4D97-AF65-F5344CB8AC3E}">
        <p14:creationId xmlns:p14="http://schemas.microsoft.com/office/powerpoint/2010/main" val="12129896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247ABD4-990A-BAC8-69FC-AF4C84F3AD63}"/>
              </a:ext>
            </a:extLst>
          </p:cNvPr>
          <p:cNvSpPr>
            <a:spLocks noGrp="1"/>
          </p:cNvSpPr>
          <p:nvPr>
            <p:ph type="ctrTitle"/>
          </p:nvPr>
        </p:nvSpPr>
        <p:spPr>
          <a:xfrm>
            <a:off x="1280160" y="301752"/>
            <a:ext cx="4663438" cy="2364446"/>
          </a:xfrm>
        </p:spPr>
        <p:txBody>
          <a:bodyPr anchor="ctr">
            <a:noAutofit/>
          </a:bodyPr>
          <a:lstStyle/>
          <a:p>
            <a:pPr algn="ctr"/>
            <a:r>
              <a:rPr lang="en-US" sz="2000" dirty="0"/>
              <a:t>Legacy wolf </a:t>
            </a:r>
            <a:r>
              <a:rPr lang="en-US" sz="1800" dirty="0"/>
              <a:t>by Lorelei M. HART &amp;</a:t>
            </a:r>
            <a:br>
              <a:rPr lang="en-US" sz="1800" dirty="0"/>
            </a:br>
            <a:r>
              <a:rPr lang="en-US" sz="1800" dirty="0"/>
              <a:t>COLBIE DUNBAR</a:t>
            </a:r>
            <a:br>
              <a:rPr lang="en-US" sz="1800" dirty="0"/>
            </a:br>
            <a:r>
              <a:rPr lang="en-US" sz="1600" dirty="0"/>
              <a:t>Independently PUBLISHED</a:t>
            </a:r>
            <a:br>
              <a:rPr lang="en-US" sz="1600" dirty="0"/>
            </a:br>
            <a:r>
              <a:rPr lang="en-US" sz="1600" dirty="0"/>
              <a:t>Released 9/10/25</a:t>
            </a:r>
            <a:endParaRPr lang="en-US" sz="1800" dirty="0"/>
          </a:p>
        </p:txBody>
      </p:sp>
      <p:sp>
        <p:nvSpPr>
          <p:cNvPr id="9" name="Text Placeholder 8">
            <a:extLst>
              <a:ext uri="{FF2B5EF4-FFF2-40B4-BE49-F238E27FC236}">
                <a16:creationId xmlns:a16="http://schemas.microsoft.com/office/drawing/2014/main" id="{61E6A21B-7748-174B-D77E-8EE0B288C7D0}"/>
              </a:ext>
            </a:extLst>
          </p:cNvPr>
          <p:cNvSpPr>
            <a:spLocks noGrp="1"/>
          </p:cNvSpPr>
          <p:nvPr>
            <p:ph type="body" sz="quarter" idx="14"/>
          </p:nvPr>
        </p:nvSpPr>
        <p:spPr>
          <a:xfrm>
            <a:off x="1280161" y="2777067"/>
            <a:ext cx="4663440" cy="3550581"/>
          </a:xfrm>
        </p:spPr>
        <p:txBody>
          <a:bodyPr>
            <a:normAutofit fontScale="92500" lnSpcReduction="20000"/>
          </a:bodyPr>
          <a:lstStyle/>
          <a:p>
            <a:pPr marL="285750" indent="-285750">
              <a:buFont typeface="Arial" panose="020B0604020202020204" pitchFamily="34" charset="0"/>
              <a:buChar char="•"/>
            </a:pPr>
            <a:r>
              <a:rPr lang="en-US" dirty="0"/>
              <a:t>First in Duology (Semester Two released on 3/31/26)</a:t>
            </a:r>
          </a:p>
          <a:p>
            <a:pPr marL="285750" indent="-285750">
              <a:buFont typeface="Arial" panose="020B0604020202020204" pitchFamily="34" charset="0"/>
              <a:buChar char="•"/>
            </a:pPr>
            <a:r>
              <a:rPr lang="en-US" dirty="0"/>
              <a:t>Alphas &amp; Omegas (Humans, </a:t>
            </a:r>
            <a:r>
              <a:rPr lang="en-US" dirty="0" err="1"/>
              <a:t>Latents</a:t>
            </a:r>
            <a:r>
              <a:rPr lang="en-US" dirty="0"/>
              <a:t>, Shifters)</a:t>
            </a:r>
          </a:p>
          <a:p>
            <a:pPr marL="285750" indent="-285750">
              <a:buFont typeface="Arial" panose="020B0604020202020204" pitchFamily="34" charset="0"/>
              <a:buChar char="•"/>
            </a:pPr>
            <a:r>
              <a:rPr lang="en-US" dirty="0"/>
              <a:t>Family Secrets</a:t>
            </a:r>
          </a:p>
          <a:p>
            <a:pPr marL="285750" indent="-285750">
              <a:buFont typeface="Arial" panose="020B0604020202020204" pitchFamily="34" charset="0"/>
              <a:buChar char="•"/>
            </a:pPr>
            <a:r>
              <a:rPr lang="en-US" dirty="0"/>
              <a:t>Speciesism &amp; Class bias</a:t>
            </a:r>
          </a:p>
          <a:p>
            <a:pPr marL="285750" indent="-285750">
              <a:buFont typeface="Arial" panose="020B0604020202020204" pitchFamily="34" charset="0"/>
              <a:buChar char="•"/>
            </a:pPr>
            <a:r>
              <a:rPr lang="en-US" dirty="0"/>
              <a:t>University/College</a:t>
            </a:r>
          </a:p>
          <a:p>
            <a:pPr marL="285750" indent="-285750">
              <a:buFont typeface="Arial" panose="020B0604020202020204" pitchFamily="34" charset="0"/>
              <a:buChar char="•"/>
            </a:pPr>
            <a:r>
              <a:rPr lang="en-US" dirty="0"/>
              <a:t>Contemporary setting</a:t>
            </a:r>
          </a:p>
          <a:p>
            <a:pPr marL="285750" indent="-285750">
              <a:buFont typeface="Arial" panose="020B0604020202020204" pitchFamily="34" charset="0"/>
              <a:buChar char="•"/>
            </a:pPr>
            <a:r>
              <a:rPr lang="en-US" dirty="0"/>
              <a:t>Spicy</a:t>
            </a:r>
          </a:p>
          <a:p>
            <a:pPr marL="285750" indent="-285750">
              <a:buFont typeface="Arial" panose="020B0604020202020204" pitchFamily="34" charset="0"/>
              <a:buChar char="•"/>
            </a:pPr>
            <a:r>
              <a:rPr lang="en-US" dirty="0"/>
              <a:t>Paranormal Romance Fiction, Magic Realist Fiction</a:t>
            </a:r>
          </a:p>
          <a:p>
            <a:endParaRPr lang="en-US" dirty="0"/>
          </a:p>
          <a:p>
            <a:endParaRPr lang="en-US" dirty="0"/>
          </a:p>
        </p:txBody>
      </p:sp>
      <p:pic>
        <p:nvPicPr>
          <p:cNvPr id="4" name="Picture Placeholder 3">
            <a:extLst>
              <a:ext uri="{FF2B5EF4-FFF2-40B4-BE49-F238E27FC236}">
                <a16:creationId xmlns:a16="http://schemas.microsoft.com/office/drawing/2014/main" id="{619B4E94-484A-BB4C-4509-DEE067B8DBD3}"/>
              </a:ext>
            </a:extLst>
          </p:cNvPr>
          <p:cNvPicPr>
            <a:picLocks noGrp="1" noChangeAspect="1"/>
          </p:cNvPicPr>
          <p:nvPr>
            <p:ph type="pic" sz="quarter" idx="13"/>
          </p:nvPr>
        </p:nvPicPr>
        <p:blipFill>
          <a:blip r:embed="rId3"/>
          <a:srcRect l="5969" r="5969"/>
          <a:stretch>
            <a:fillRect/>
          </a:stretch>
        </p:blipFill>
        <p:spPr>
          <a:xfrm>
            <a:off x="7343514" y="301752"/>
            <a:ext cx="4240487" cy="6176051"/>
          </a:xfrm>
        </p:spPr>
      </p:pic>
    </p:spTree>
    <p:extLst>
      <p:ext uri="{BB962C8B-B14F-4D97-AF65-F5344CB8AC3E}">
        <p14:creationId xmlns:p14="http://schemas.microsoft.com/office/powerpoint/2010/main" val="36381115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BE144-1F83-4C9C-252D-4F2E0866317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26C4BE4-D35A-3A59-98AA-4F955968AB26}"/>
              </a:ext>
            </a:extLst>
          </p:cNvPr>
          <p:cNvSpPr>
            <a:spLocks noGrp="1"/>
          </p:cNvSpPr>
          <p:nvPr>
            <p:ph type="ctrTitle"/>
          </p:nvPr>
        </p:nvSpPr>
        <p:spPr>
          <a:xfrm>
            <a:off x="1280160" y="301752"/>
            <a:ext cx="4663438" cy="2441448"/>
          </a:xfrm>
        </p:spPr>
        <p:txBody>
          <a:bodyPr anchor="ctr">
            <a:normAutofit/>
          </a:bodyPr>
          <a:lstStyle/>
          <a:p>
            <a:pPr algn="ctr"/>
            <a:r>
              <a:rPr lang="en-US" sz="2000" dirty="0"/>
              <a:t>The Incubus's Assistant </a:t>
            </a:r>
            <a:r>
              <a:rPr lang="en-US" sz="1800" dirty="0"/>
              <a:t>by Amy </a:t>
            </a:r>
            <a:r>
              <a:rPr lang="en-US" sz="1800" dirty="0" err="1"/>
              <a:t>padilla</a:t>
            </a:r>
            <a:br>
              <a:rPr lang="en-US" dirty="0"/>
            </a:br>
            <a:r>
              <a:rPr lang="en-US" sz="1600" dirty="0" err="1"/>
              <a:t>INDEPENDeNTLY</a:t>
            </a:r>
            <a:r>
              <a:rPr lang="en-US" sz="1600" dirty="0"/>
              <a:t> PUBLISHED</a:t>
            </a:r>
            <a:br>
              <a:rPr lang="en-US" sz="1600" dirty="0"/>
            </a:br>
            <a:r>
              <a:rPr lang="en-US" sz="1600" dirty="0"/>
              <a:t>released 12/6/24</a:t>
            </a:r>
            <a:endParaRPr lang="en-US" sz="1800" dirty="0"/>
          </a:p>
        </p:txBody>
      </p:sp>
      <p:sp>
        <p:nvSpPr>
          <p:cNvPr id="9" name="Text Placeholder 8">
            <a:extLst>
              <a:ext uri="{FF2B5EF4-FFF2-40B4-BE49-F238E27FC236}">
                <a16:creationId xmlns:a16="http://schemas.microsoft.com/office/drawing/2014/main" id="{8F2F36E7-565C-7B49-36A0-2D5B5BA13880}"/>
              </a:ext>
            </a:extLst>
          </p:cNvPr>
          <p:cNvSpPr>
            <a:spLocks noGrp="1"/>
          </p:cNvSpPr>
          <p:nvPr>
            <p:ph type="body" sz="quarter" idx="14"/>
          </p:nvPr>
        </p:nvSpPr>
        <p:spPr>
          <a:xfrm>
            <a:off x="1280161" y="2777067"/>
            <a:ext cx="4663440" cy="3550581"/>
          </a:xfrm>
        </p:spPr>
        <p:txBody>
          <a:bodyPr>
            <a:normAutofit fontScale="92500" lnSpcReduction="20000"/>
          </a:bodyPr>
          <a:lstStyle/>
          <a:p>
            <a:pPr marL="285750" indent="-285750">
              <a:buFont typeface="Arial" panose="020B0604020202020204" pitchFamily="34" charset="0"/>
              <a:buChar char="•"/>
            </a:pPr>
            <a:r>
              <a:rPr lang="en-US" dirty="0"/>
              <a:t>First in Series “Charmed Away Temp Agency” </a:t>
            </a:r>
            <a:r>
              <a:rPr lang="en-US" sz="1900" dirty="0"/>
              <a:t>(most recent 5/5/26,“The Werewolf’s Deputy”)</a:t>
            </a:r>
          </a:p>
          <a:p>
            <a:pPr marL="285750" indent="-285750">
              <a:buFont typeface="Arial" panose="020B0604020202020204" pitchFamily="34" charset="0"/>
              <a:buChar char="•"/>
            </a:pPr>
            <a:r>
              <a:rPr lang="en-US" dirty="0"/>
              <a:t>Humans, Supernatural’s</a:t>
            </a:r>
          </a:p>
          <a:p>
            <a:pPr marL="285750" indent="-285750">
              <a:buFont typeface="Arial" panose="020B0604020202020204" pitchFamily="34" charset="0"/>
              <a:buChar char="•"/>
            </a:pPr>
            <a:r>
              <a:rPr lang="en-US" dirty="0"/>
              <a:t>Office Romance</a:t>
            </a:r>
          </a:p>
          <a:p>
            <a:pPr marL="285750" indent="-285750">
              <a:buFont typeface="Arial" panose="020B0604020202020204" pitchFamily="34" charset="0"/>
              <a:buChar char="•"/>
            </a:pPr>
            <a:r>
              <a:rPr lang="en-US" dirty="0"/>
              <a:t>Speciesism</a:t>
            </a:r>
          </a:p>
          <a:p>
            <a:pPr marL="285750" indent="-285750">
              <a:buFont typeface="Arial" panose="020B0604020202020204" pitchFamily="34" charset="0"/>
              <a:buChar char="•"/>
            </a:pPr>
            <a:r>
              <a:rPr lang="en-US" dirty="0"/>
              <a:t>Contemporary setting</a:t>
            </a:r>
          </a:p>
          <a:p>
            <a:pPr marL="285750" indent="-285750">
              <a:buFont typeface="Arial" panose="020B0604020202020204" pitchFamily="34" charset="0"/>
              <a:buChar char="•"/>
            </a:pPr>
            <a:r>
              <a:rPr lang="en-US" dirty="0"/>
              <a:t>Paranormal, Romance</a:t>
            </a:r>
          </a:p>
          <a:p>
            <a:pPr marL="285750" indent="-285750">
              <a:buFont typeface="Arial" panose="020B0604020202020204" pitchFamily="34" charset="0"/>
              <a:buChar char="•"/>
            </a:pPr>
            <a:r>
              <a:rPr lang="en-US" dirty="0"/>
              <a:t>Spicy</a:t>
            </a:r>
          </a:p>
          <a:p>
            <a:pPr marL="285750" indent="-285750">
              <a:buFont typeface="Arial" panose="020B0604020202020204" pitchFamily="34" charset="0"/>
              <a:buChar char="•"/>
            </a:pPr>
            <a:r>
              <a:rPr lang="en-US" dirty="0"/>
              <a:t>Paranormal Romance Fiction, Magic Realist Fiction</a:t>
            </a:r>
          </a:p>
          <a:p>
            <a:endParaRPr lang="en-US" dirty="0"/>
          </a:p>
        </p:txBody>
      </p:sp>
      <p:pic>
        <p:nvPicPr>
          <p:cNvPr id="4" name="Picture Placeholder 3">
            <a:extLst>
              <a:ext uri="{FF2B5EF4-FFF2-40B4-BE49-F238E27FC236}">
                <a16:creationId xmlns:a16="http://schemas.microsoft.com/office/drawing/2014/main" id="{F49C8DA5-2260-4FFD-716E-33D68F0F9844}"/>
              </a:ext>
            </a:extLst>
          </p:cNvPr>
          <p:cNvPicPr>
            <a:picLocks noGrp="1" noChangeAspect="1"/>
          </p:cNvPicPr>
          <p:nvPr>
            <p:ph type="pic" sz="quarter" idx="13"/>
          </p:nvPr>
        </p:nvPicPr>
        <p:blipFill>
          <a:blip r:embed="rId3"/>
          <a:srcRect l="3092" r="3092"/>
          <a:stretch>
            <a:fillRect/>
          </a:stretch>
        </p:blipFill>
        <p:spPr>
          <a:xfrm>
            <a:off x="7411454" y="534024"/>
            <a:ext cx="4097956" cy="5793624"/>
          </a:xfrm>
          <a:prstGeom prst="rect">
            <a:avLst/>
          </a:prstGeom>
        </p:spPr>
      </p:pic>
    </p:spTree>
    <p:extLst>
      <p:ext uri="{BB962C8B-B14F-4D97-AF65-F5344CB8AC3E}">
        <p14:creationId xmlns:p14="http://schemas.microsoft.com/office/powerpoint/2010/main" val="19676815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40A833-747A-2158-F561-B3533F2B6A9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70304A6-AABC-E4D8-D253-C017D5D4812A}"/>
              </a:ext>
            </a:extLst>
          </p:cNvPr>
          <p:cNvSpPr>
            <a:spLocks noGrp="1"/>
          </p:cNvSpPr>
          <p:nvPr>
            <p:ph type="ctrTitle"/>
          </p:nvPr>
        </p:nvSpPr>
        <p:spPr>
          <a:xfrm>
            <a:off x="1280160" y="1033272"/>
            <a:ext cx="4663438" cy="1289304"/>
          </a:xfrm>
        </p:spPr>
        <p:txBody>
          <a:bodyPr anchor="ctr">
            <a:normAutofit fontScale="90000"/>
          </a:bodyPr>
          <a:lstStyle/>
          <a:p>
            <a:pPr algn="ctr"/>
            <a:r>
              <a:rPr lang="en-US" sz="2000" dirty="0"/>
              <a:t>Sent to a fantasy world and now all the men want me VOL.1 </a:t>
            </a:r>
            <a:br>
              <a:rPr lang="en-US" sz="2000" dirty="0"/>
            </a:br>
            <a:r>
              <a:rPr lang="en-US" sz="1800" dirty="0"/>
              <a:t>by Jaclyn Osborn</a:t>
            </a:r>
            <a:br>
              <a:rPr lang="en-US" sz="1800" dirty="0"/>
            </a:br>
            <a:r>
              <a:rPr lang="en-US" sz="1800" dirty="0" err="1"/>
              <a:t>INDEPENDeNTLY</a:t>
            </a:r>
            <a:r>
              <a:rPr lang="en-US" sz="1800" dirty="0"/>
              <a:t> PUBLISHED</a:t>
            </a:r>
            <a:br>
              <a:rPr lang="en-US" sz="1800" dirty="0"/>
            </a:br>
            <a:r>
              <a:rPr lang="en-US" sz="1800" dirty="0"/>
              <a:t>6/28/23</a:t>
            </a:r>
            <a:br>
              <a:rPr lang="en-US" sz="1800" dirty="0"/>
            </a:br>
            <a:endParaRPr lang="en-US" sz="1800" dirty="0"/>
          </a:p>
        </p:txBody>
      </p:sp>
      <p:sp>
        <p:nvSpPr>
          <p:cNvPr id="9" name="Text Placeholder 8">
            <a:extLst>
              <a:ext uri="{FF2B5EF4-FFF2-40B4-BE49-F238E27FC236}">
                <a16:creationId xmlns:a16="http://schemas.microsoft.com/office/drawing/2014/main" id="{500549D6-E81A-CF56-8742-54F78A9B25D6}"/>
              </a:ext>
            </a:extLst>
          </p:cNvPr>
          <p:cNvSpPr>
            <a:spLocks noGrp="1"/>
          </p:cNvSpPr>
          <p:nvPr>
            <p:ph type="body" sz="quarter" idx="14"/>
          </p:nvPr>
        </p:nvSpPr>
        <p:spPr>
          <a:xfrm>
            <a:off x="1280161" y="2777067"/>
            <a:ext cx="4663440" cy="3550581"/>
          </a:xfrm>
        </p:spPr>
        <p:txBody>
          <a:bodyPr>
            <a:normAutofit fontScale="92500" lnSpcReduction="10000"/>
          </a:bodyPr>
          <a:lstStyle/>
          <a:p>
            <a:pPr marL="285750" indent="-285750">
              <a:buFont typeface="Arial" panose="020B0604020202020204" pitchFamily="34" charset="0"/>
              <a:buChar char="•"/>
            </a:pPr>
            <a:r>
              <a:rPr lang="en-US" dirty="0"/>
              <a:t>First in Series “Sent to a fantasy world and now all the men want me” (most recent Volume 6, 4/16/26)</a:t>
            </a:r>
          </a:p>
          <a:p>
            <a:pPr marL="285750" indent="-285750">
              <a:buFont typeface="Arial" panose="020B0604020202020204" pitchFamily="34" charset="0"/>
              <a:buChar char="•"/>
            </a:pPr>
            <a:r>
              <a:rPr lang="en-US" dirty="0"/>
              <a:t>Humans, Demi-humans, knights, demons, royals, magical physicians, wizards and more!</a:t>
            </a:r>
          </a:p>
          <a:p>
            <a:pPr marL="285750" indent="-285750">
              <a:buFont typeface="Arial" panose="020B0604020202020204" pitchFamily="34" charset="0"/>
              <a:buChar char="•"/>
            </a:pPr>
            <a:r>
              <a:rPr lang="en-US" dirty="0"/>
              <a:t>Contemporary to “Historical” setting</a:t>
            </a:r>
          </a:p>
          <a:p>
            <a:pPr marL="285750" indent="-285750">
              <a:buFont typeface="Arial" panose="020B0604020202020204" pitchFamily="34" charset="0"/>
              <a:buChar char="•"/>
            </a:pPr>
            <a:r>
              <a:rPr lang="en-US" dirty="0"/>
              <a:t>Multiple fated mates, sweet and spicy</a:t>
            </a:r>
          </a:p>
          <a:p>
            <a:pPr marL="285750" indent="-285750">
              <a:buFont typeface="Arial" panose="020B0604020202020204" pitchFamily="34" charset="0"/>
              <a:buChar char="•"/>
            </a:pPr>
            <a:r>
              <a:rPr lang="en-US" dirty="0"/>
              <a:t>Historical, Romance, Adventure, Fantasy</a:t>
            </a:r>
          </a:p>
          <a:p>
            <a:pPr marL="285750" indent="-285750">
              <a:buFont typeface="Arial" panose="020B0604020202020204" pitchFamily="34" charset="0"/>
              <a:buChar char="•"/>
            </a:pPr>
            <a:r>
              <a:rPr lang="en-US" dirty="0"/>
              <a:t>Portal fantasy fiction, Portal-quest fantasy fiction, Magic realist fiction</a:t>
            </a:r>
          </a:p>
          <a:p>
            <a:endParaRPr lang="en-US" dirty="0"/>
          </a:p>
          <a:p>
            <a:endParaRPr lang="en-US" dirty="0"/>
          </a:p>
        </p:txBody>
      </p:sp>
      <p:pic>
        <p:nvPicPr>
          <p:cNvPr id="4" name="Picture Placeholder 3">
            <a:extLst>
              <a:ext uri="{FF2B5EF4-FFF2-40B4-BE49-F238E27FC236}">
                <a16:creationId xmlns:a16="http://schemas.microsoft.com/office/drawing/2014/main" id="{CF9D4923-BE52-19E9-E00D-22A1EE592F82}"/>
              </a:ext>
            </a:extLst>
          </p:cNvPr>
          <p:cNvPicPr>
            <a:picLocks noGrp="1" noChangeAspect="1"/>
          </p:cNvPicPr>
          <p:nvPr>
            <p:ph type="pic" sz="quarter" idx="13"/>
          </p:nvPr>
        </p:nvPicPr>
        <p:blipFill>
          <a:blip r:embed="rId3"/>
          <a:srcRect l="5969" r="5969"/>
          <a:stretch>
            <a:fillRect/>
          </a:stretch>
        </p:blipFill>
        <p:spPr>
          <a:xfrm>
            <a:off x="7690585" y="311377"/>
            <a:ext cx="3616693" cy="6153935"/>
          </a:xfrm>
          <a:prstGeom prst="rect">
            <a:avLst/>
          </a:prstGeom>
        </p:spPr>
      </p:pic>
    </p:spTree>
    <p:extLst>
      <p:ext uri="{BB962C8B-B14F-4D97-AF65-F5344CB8AC3E}">
        <p14:creationId xmlns:p14="http://schemas.microsoft.com/office/powerpoint/2010/main" val="2200640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71184B-3769-0F1F-722B-F2C9AECE6FB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1759127-F13C-65E1-00B1-983D5CB4CFEB}"/>
              </a:ext>
            </a:extLst>
          </p:cNvPr>
          <p:cNvSpPr>
            <a:spLocks noGrp="1"/>
          </p:cNvSpPr>
          <p:nvPr>
            <p:ph type="ctrTitle"/>
          </p:nvPr>
        </p:nvSpPr>
        <p:spPr>
          <a:xfrm>
            <a:off x="1280160" y="301752"/>
            <a:ext cx="4663438" cy="2441448"/>
          </a:xfrm>
        </p:spPr>
        <p:txBody>
          <a:bodyPr anchor="ctr">
            <a:normAutofit fontScale="90000"/>
          </a:bodyPr>
          <a:lstStyle/>
          <a:p>
            <a:pPr algn="ctr"/>
            <a:r>
              <a:rPr lang="en-US" sz="2200" dirty="0"/>
              <a:t>You to me </a:t>
            </a:r>
            <a:r>
              <a:rPr lang="en-US" sz="2000" dirty="0"/>
              <a:t>by Sophie </a:t>
            </a:r>
            <a:r>
              <a:rPr lang="en-US" sz="2000" dirty="0" err="1"/>
              <a:t>o’dare</a:t>
            </a:r>
            <a:br>
              <a:rPr lang="en-US" sz="2000" dirty="0"/>
            </a:br>
            <a:r>
              <a:rPr lang="en-US" sz="2000" dirty="0"/>
              <a:t>tails x horns book one</a:t>
            </a:r>
            <a:br>
              <a:rPr lang="en-US" sz="1800" dirty="0"/>
            </a:br>
            <a:r>
              <a:rPr lang="en-US" sz="1800" dirty="0" err="1"/>
              <a:t>INDEPENDeNTLY</a:t>
            </a:r>
            <a:r>
              <a:rPr lang="en-US" sz="1800" dirty="0"/>
              <a:t> PUBLISHED</a:t>
            </a:r>
            <a:br>
              <a:rPr lang="en-US" sz="1800" dirty="0"/>
            </a:br>
            <a:r>
              <a:rPr lang="en-US" sz="1800" dirty="0"/>
              <a:t>10/11/2016</a:t>
            </a:r>
            <a:br>
              <a:rPr lang="en-US" sz="1800" dirty="0"/>
            </a:br>
            <a:endParaRPr lang="en-US" sz="1800" dirty="0"/>
          </a:p>
        </p:txBody>
      </p:sp>
      <p:sp>
        <p:nvSpPr>
          <p:cNvPr id="9" name="Text Placeholder 8">
            <a:extLst>
              <a:ext uri="{FF2B5EF4-FFF2-40B4-BE49-F238E27FC236}">
                <a16:creationId xmlns:a16="http://schemas.microsoft.com/office/drawing/2014/main" id="{B3E30CD5-A83B-F9F6-2BC1-D9930D5B4754}"/>
              </a:ext>
            </a:extLst>
          </p:cNvPr>
          <p:cNvSpPr>
            <a:spLocks noGrp="1"/>
          </p:cNvSpPr>
          <p:nvPr>
            <p:ph type="body" sz="quarter" idx="14"/>
          </p:nvPr>
        </p:nvSpPr>
        <p:spPr>
          <a:xfrm>
            <a:off x="1280161" y="2777067"/>
            <a:ext cx="4663440" cy="3550581"/>
          </a:xfrm>
        </p:spPr>
        <p:txBody>
          <a:bodyPr>
            <a:normAutofit/>
          </a:bodyPr>
          <a:lstStyle/>
          <a:p>
            <a:pPr marL="285750" indent="-285750">
              <a:buFont typeface="Arial" panose="020B0604020202020204" pitchFamily="34" charset="0"/>
              <a:buChar char="•"/>
            </a:pPr>
            <a:r>
              <a:rPr lang="en-US" dirty="0"/>
              <a:t>First in Series “Tails x Horns” Book One</a:t>
            </a:r>
          </a:p>
          <a:p>
            <a:pPr marL="285750" indent="-285750">
              <a:buFont typeface="Arial" panose="020B0604020202020204" pitchFamily="34" charset="0"/>
              <a:buChar char="•"/>
            </a:pPr>
            <a:r>
              <a:rPr lang="en-US" dirty="0"/>
              <a:t>Fated mates, childhood friends to lovers, coming of age</a:t>
            </a:r>
          </a:p>
          <a:p>
            <a:pPr marL="285750" indent="-285750">
              <a:buFont typeface="Arial" panose="020B0604020202020204" pitchFamily="34" charset="0"/>
              <a:buChar char="•"/>
            </a:pPr>
            <a:r>
              <a:rPr lang="en-US" dirty="0"/>
              <a:t>Double puberty</a:t>
            </a:r>
          </a:p>
          <a:p>
            <a:pPr marL="285750" indent="-285750">
              <a:buFont typeface="Arial" panose="020B0604020202020204" pitchFamily="34" charset="0"/>
              <a:buChar char="•"/>
            </a:pPr>
            <a:r>
              <a:rPr lang="en-US" dirty="0"/>
              <a:t>Contemporary High School setting, Alternate reality</a:t>
            </a:r>
          </a:p>
          <a:p>
            <a:pPr marL="285750" indent="-285750">
              <a:buFont typeface="Arial" panose="020B0604020202020204" pitchFamily="34" charset="0"/>
              <a:buChar char="•"/>
            </a:pPr>
            <a:r>
              <a:rPr lang="en-US" dirty="0"/>
              <a:t>Trigger warning SA</a:t>
            </a:r>
          </a:p>
          <a:p>
            <a:pPr marL="285750" indent="-285750">
              <a:buFont typeface="Arial" panose="020B0604020202020204" pitchFamily="34" charset="0"/>
              <a:buChar char="•"/>
            </a:pPr>
            <a:r>
              <a:rPr lang="en-US" dirty="0"/>
              <a:t>Magic Realist Fiction, Romance Fiction</a:t>
            </a:r>
          </a:p>
          <a:p>
            <a:endParaRPr lang="en-US" dirty="0"/>
          </a:p>
          <a:p>
            <a:endParaRPr lang="en-US" dirty="0"/>
          </a:p>
        </p:txBody>
      </p:sp>
      <p:pic>
        <p:nvPicPr>
          <p:cNvPr id="37" name="Picture 36">
            <a:extLst>
              <a:ext uri="{FF2B5EF4-FFF2-40B4-BE49-F238E27FC236}">
                <a16:creationId xmlns:a16="http://schemas.microsoft.com/office/drawing/2014/main" id="{37C2072E-C6F7-89F4-1705-167DC2ED20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65693" y="237144"/>
            <a:ext cx="4993372" cy="6512399"/>
          </a:xfrm>
          <a:prstGeom prst="rect">
            <a:avLst/>
          </a:prstGeom>
          <a:noFill/>
          <a:ln>
            <a:noFill/>
          </a:ln>
        </p:spPr>
      </p:pic>
    </p:spTree>
    <p:extLst>
      <p:ext uri="{BB962C8B-B14F-4D97-AF65-F5344CB8AC3E}">
        <p14:creationId xmlns:p14="http://schemas.microsoft.com/office/powerpoint/2010/main" val="34870184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03E55-773E-8FD5-0AFD-688227E8586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90CDD6F-A0A8-D39C-945D-34CB88E35FC2}"/>
              </a:ext>
            </a:extLst>
          </p:cNvPr>
          <p:cNvSpPr>
            <a:spLocks noGrp="1"/>
          </p:cNvSpPr>
          <p:nvPr>
            <p:ph type="ctrTitle"/>
          </p:nvPr>
        </p:nvSpPr>
        <p:spPr>
          <a:xfrm>
            <a:off x="1280160" y="301752"/>
            <a:ext cx="4663438" cy="1414865"/>
          </a:xfrm>
        </p:spPr>
        <p:txBody>
          <a:bodyPr anchor="ctr">
            <a:normAutofit/>
          </a:bodyPr>
          <a:lstStyle/>
          <a:p>
            <a:pPr algn="ctr"/>
            <a:r>
              <a:rPr lang="en-US" sz="3100"/>
              <a:t>The Duke</a:t>
            </a:r>
            <a:br>
              <a:rPr lang="en-US" sz="3100"/>
            </a:br>
            <a:r>
              <a:rPr lang="en-US" sz="2400" b="0" cap="none"/>
              <a:t>by Anna Cowan</a:t>
            </a:r>
          </a:p>
        </p:txBody>
      </p:sp>
      <p:sp>
        <p:nvSpPr>
          <p:cNvPr id="9" name="Text Placeholder 8">
            <a:extLst>
              <a:ext uri="{FF2B5EF4-FFF2-40B4-BE49-F238E27FC236}">
                <a16:creationId xmlns:a16="http://schemas.microsoft.com/office/drawing/2014/main" id="{ED79DC2A-604F-0DBA-344A-DE0C01A3EADD}"/>
              </a:ext>
            </a:extLst>
          </p:cNvPr>
          <p:cNvSpPr>
            <a:spLocks noGrp="1"/>
          </p:cNvSpPr>
          <p:nvPr>
            <p:ph type="body" sz="quarter" idx="14"/>
          </p:nvPr>
        </p:nvSpPr>
        <p:spPr>
          <a:xfrm>
            <a:off x="1280161" y="1647093"/>
            <a:ext cx="4653671" cy="3846101"/>
          </a:xfrm>
        </p:spPr>
        <p:txBody>
          <a:bodyPr vert="horz" lIns="0" tIns="0" rIns="0" bIns="0" rtlCol="0" anchor="t">
            <a:normAutofit/>
          </a:bodyPr>
          <a:lstStyle/>
          <a:p>
            <a:pPr marL="285750" indent="-285750">
              <a:buChar char="•"/>
            </a:pPr>
            <a:r>
              <a:rPr lang="en-US"/>
              <a:t>New release: April 28, 2026, St. Martin's Press</a:t>
            </a:r>
          </a:p>
          <a:p>
            <a:pPr marL="285750" indent="-285750">
              <a:buChar char="•"/>
            </a:pPr>
            <a:r>
              <a:rPr lang="en-US"/>
              <a:t>Georgian/Regency romance</a:t>
            </a:r>
          </a:p>
          <a:p>
            <a:pPr marL="285750" indent="-285750">
              <a:buChar char="•"/>
            </a:pPr>
            <a:r>
              <a:rPr lang="en-US"/>
              <a:t>Alternative </a:t>
            </a:r>
            <a:r>
              <a:rPr lang="en-US">
                <a:ea typeface="+mn-lt"/>
                <a:cs typeface="+mn-lt"/>
              </a:rPr>
              <a:t>England where women have the same legal status as men</a:t>
            </a:r>
          </a:p>
          <a:p>
            <a:pPr marL="285750" indent="-285750">
              <a:buChar char="•"/>
            </a:pPr>
            <a:r>
              <a:rPr lang="en-US">
                <a:ea typeface="+mn-lt"/>
                <a:cs typeface="+mn-lt"/>
              </a:rPr>
              <a:t>Lesbians!</a:t>
            </a:r>
            <a:endParaRPr lang="en-US" dirty="0">
              <a:ea typeface="+mn-lt"/>
              <a:cs typeface="+mn-lt"/>
            </a:endParaRPr>
          </a:p>
          <a:p>
            <a:pPr marL="285750" indent="-285750">
              <a:buChar char="•"/>
            </a:pPr>
            <a:r>
              <a:rPr lang="en-US">
                <a:ea typeface="+mn-lt"/>
                <a:cs typeface="+mn-lt"/>
              </a:rPr>
              <a:t>Morally gray but sympathetic enemies-to-lovers</a:t>
            </a:r>
            <a:endParaRPr lang="en-US"/>
          </a:p>
          <a:p>
            <a:pPr marL="285750" indent="-285750">
              <a:buChar char="•"/>
            </a:pPr>
            <a:r>
              <a:rPr lang="en-US"/>
              <a:t>YEARNING</a:t>
            </a:r>
          </a:p>
          <a:p>
            <a:pPr marL="285750" indent="-285750">
              <a:buChar char="•"/>
            </a:pPr>
            <a:r>
              <a:rPr lang="en-US">
                <a:ea typeface="+mn-lt"/>
                <a:cs typeface="+mn-lt"/>
              </a:rPr>
              <a:t>Heat level 4/5 </a:t>
            </a:r>
            <a:endParaRPr lang="en-US"/>
          </a:p>
          <a:p>
            <a:pPr marL="285750" indent="-285750">
              <a:buChar char="•"/>
            </a:pPr>
            <a:endParaRPr lang="en-US"/>
          </a:p>
        </p:txBody>
      </p:sp>
      <p:pic>
        <p:nvPicPr>
          <p:cNvPr id="2" name="Picture Placeholder 1" descr="A book cover with a crown&#10;&#10;AI-generated content may be incorrect.">
            <a:extLst>
              <a:ext uri="{FF2B5EF4-FFF2-40B4-BE49-F238E27FC236}">
                <a16:creationId xmlns:a16="http://schemas.microsoft.com/office/drawing/2014/main" id="{DABF4598-6B90-28A0-A02C-EEF89EE2212D}"/>
              </a:ext>
            </a:extLst>
          </p:cNvPr>
          <p:cNvPicPr>
            <a:picLocks noGrp="1" noChangeAspect="1"/>
          </p:cNvPicPr>
          <p:nvPr>
            <p:ph type="pic" sz="quarter" idx="13"/>
          </p:nvPr>
        </p:nvPicPr>
        <p:blipFill>
          <a:blip r:embed="rId3"/>
          <a:srcRect l="4931" r="4931"/>
          <a:stretch/>
        </p:blipFill>
        <p:spPr>
          <a:xfrm>
            <a:off x="7608440" y="578950"/>
            <a:ext cx="3352799" cy="5702829"/>
          </a:xfrm>
          <a:prstGeom prst="rect">
            <a:avLst/>
          </a:prstGeom>
        </p:spPr>
      </p:pic>
      <p:sp>
        <p:nvSpPr>
          <p:cNvPr id="7" name="TextBox 6">
            <a:extLst>
              <a:ext uri="{FF2B5EF4-FFF2-40B4-BE49-F238E27FC236}">
                <a16:creationId xmlns:a16="http://schemas.microsoft.com/office/drawing/2014/main" id="{AB1F1140-4012-4DD8-F472-E40B8737B556}"/>
              </a:ext>
            </a:extLst>
          </p:cNvPr>
          <p:cNvSpPr txBox="1"/>
          <p:nvPr/>
        </p:nvSpPr>
        <p:spPr>
          <a:xfrm>
            <a:off x="910167" y="5860487"/>
            <a:ext cx="2941354"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t>0 - These characters don’t do that </a:t>
            </a:r>
          </a:p>
          <a:p>
            <a:r>
              <a:rPr lang="en-US" sz="1100"/>
              <a:t>1 - Closed door </a:t>
            </a:r>
          </a:p>
          <a:p>
            <a:r>
              <a:rPr lang="en-US" sz="1100"/>
              <a:t>2 - Fade-to-black </a:t>
            </a:r>
          </a:p>
          <a:p>
            <a:r>
              <a:rPr lang="en-US" sz="1100">
                <a:ea typeface="+mn-lt"/>
                <a:cs typeface="+mn-lt"/>
              </a:rPr>
              <a:t> </a:t>
            </a:r>
            <a:endParaRPr lang="en-US" sz="1050">
              <a:ea typeface="+mn-lt"/>
              <a:cs typeface="+mn-lt"/>
            </a:endParaRPr>
          </a:p>
        </p:txBody>
      </p:sp>
      <p:sp>
        <p:nvSpPr>
          <p:cNvPr id="4" name="TextBox 3">
            <a:extLst>
              <a:ext uri="{FF2B5EF4-FFF2-40B4-BE49-F238E27FC236}">
                <a16:creationId xmlns:a16="http://schemas.microsoft.com/office/drawing/2014/main" id="{9AA07FA8-6055-7F99-B2F9-16929653809E}"/>
              </a:ext>
            </a:extLst>
          </p:cNvPr>
          <p:cNvSpPr txBox="1"/>
          <p:nvPr/>
        </p:nvSpPr>
        <p:spPr>
          <a:xfrm>
            <a:off x="3430628" y="5860487"/>
            <a:ext cx="2941354" cy="8463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ea typeface="+mn-lt"/>
                <a:cs typeface="+mn-lt"/>
              </a:rPr>
              <a:t>3 - On the page but not a play-by-play </a:t>
            </a:r>
          </a:p>
          <a:p>
            <a:r>
              <a:rPr lang="en-US" sz="1100">
                <a:ea typeface="+mn-lt"/>
                <a:cs typeface="+mn-lt"/>
              </a:rPr>
              <a:t>4 - Explicit detail </a:t>
            </a:r>
          </a:p>
          <a:p>
            <a:r>
              <a:rPr lang="en-US" sz="1100">
                <a:ea typeface="+mn-lt"/>
                <a:cs typeface="+mn-lt"/>
              </a:rPr>
              <a:t>5 - What plot? </a:t>
            </a:r>
            <a:endParaRPr lang="en-US" sz="1100"/>
          </a:p>
          <a:p>
            <a:pPr algn="ctr"/>
            <a:endParaRPr lang="en-US" sz="1400"/>
          </a:p>
        </p:txBody>
      </p:sp>
      <p:sp>
        <p:nvSpPr>
          <p:cNvPr id="5" name="TextBox 4">
            <a:extLst>
              <a:ext uri="{FF2B5EF4-FFF2-40B4-BE49-F238E27FC236}">
                <a16:creationId xmlns:a16="http://schemas.microsoft.com/office/drawing/2014/main" id="{B8195A58-EE68-C957-79ED-F609DEBBD13C}"/>
              </a:ext>
            </a:extLst>
          </p:cNvPr>
          <p:cNvSpPr txBox="1"/>
          <p:nvPr/>
        </p:nvSpPr>
        <p:spPr>
          <a:xfrm>
            <a:off x="902839" y="6453153"/>
            <a:ext cx="5029199"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t>Extra credit (worth 1 point): Is the book hot? </a:t>
            </a:r>
          </a:p>
          <a:p>
            <a:pPr algn="l"/>
            <a:endParaRPr lang="en-US" sz="1600"/>
          </a:p>
        </p:txBody>
      </p:sp>
      <p:sp>
        <p:nvSpPr>
          <p:cNvPr id="6" name="TextBox 5">
            <a:extLst>
              <a:ext uri="{FF2B5EF4-FFF2-40B4-BE49-F238E27FC236}">
                <a16:creationId xmlns:a16="http://schemas.microsoft.com/office/drawing/2014/main" id="{B1AFBD47-9246-95C2-0F47-2538118315E7}"/>
              </a:ext>
            </a:extLst>
          </p:cNvPr>
          <p:cNvSpPr txBox="1"/>
          <p:nvPr/>
        </p:nvSpPr>
        <p:spPr>
          <a:xfrm>
            <a:off x="902839" y="5603230"/>
            <a:ext cx="5029199"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t>My rating system:</a:t>
            </a:r>
            <a:endParaRPr lang="en-US"/>
          </a:p>
        </p:txBody>
      </p:sp>
    </p:spTree>
    <p:extLst>
      <p:ext uri="{BB962C8B-B14F-4D97-AF65-F5344CB8AC3E}">
        <p14:creationId xmlns:p14="http://schemas.microsoft.com/office/powerpoint/2010/main" val="21849779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C808B5-6F0B-EFD2-76FF-07152A7A913B}"/>
            </a:ext>
          </a:extLst>
        </p:cNvPr>
        <p:cNvGrpSpPr/>
        <p:nvPr/>
      </p:nvGrpSpPr>
      <p:grpSpPr>
        <a:xfrm>
          <a:off x="0" y="0"/>
          <a:ext cx="0" cy="0"/>
          <a:chOff x="0" y="0"/>
          <a:chExt cx="0" cy="0"/>
        </a:xfrm>
      </p:grpSpPr>
      <p:pic>
        <p:nvPicPr>
          <p:cNvPr id="4" name="Picture 3" descr="A person sitting in a chair&#10;&#10;AI-generated content may be incorrect.">
            <a:extLst>
              <a:ext uri="{FF2B5EF4-FFF2-40B4-BE49-F238E27FC236}">
                <a16:creationId xmlns:a16="http://schemas.microsoft.com/office/drawing/2014/main" id="{306BAA83-5B65-3DFB-24B4-5DDF9C0FCB9D}"/>
              </a:ext>
            </a:extLst>
          </p:cNvPr>
          <p:cNvPicPr>
            <a:picLocks noChangeAspect="1"/>
          </p:cNvPicPr>
          <p:nvPr/>
        </p:nvPicPr>
        <p:blipFill>
          <a:blip r:embed="rId3"/>
          <a:stretch>
            <a:fillRect/>
          </a:stretch>
        </p:blipFill>
        <p:spPr>
          <a:xfrm>
            <a:off x="7396734" y="581310"/>
            <a:ext cx="3825875" cy="5707593"/>
          </a:xfrm>
          <a:prstGeom prst="rect">
            <a:avLst/>
          </a:prstGeom>
        </p:spPr>
      </p:pic>
      <p:sp>
        <p:nvSpPr>
          <p:cNvPr id="7" name="Title 2">
            <a:extLst>
              <a:ext uri="{FF2B5EF4-FFF2-40B4-BE49-F238E27FC236}">
                <a16:creationId xmlns:a16="http://schemas.microsoft.com/office/drawing/2014/main" id="{9A995241-3D1A-249D-EF15-459FBE5931E7}"/>
              </a:ext>
            </a:extLst>
          </p:cNvPr>
          <p:cNvSpPr>
            <a:spLocks noGrp="1"/>
          </p:cNvSpPr>
          <p:nvPr>
            <p:ph type="ctrTitle"/>
          </p:nvPr>
        </p:nvSpPr>
        <p:spPr>
          <a:xfrm>
            <a:off x="1280160" y="301752"/>
            <a:ext cx="4663438" cy="1414865"/>
          </a:xfrm>
        </p:spPr>
        <p:txBody>
          <a:bodyPr anchor="ctr">
            <a:normAutofit/>
          </a:bodyPr>
          <a:lstStyle/>
          <a:p>
            <a:pPr algn="ctr"/>
            <a:r>
              <a:rPr lang="en-US" sz="3100"/>
              <a:t>A Change of Pace</a:t>
            </a:r>
            <a:br>
              <a:rPr lang="en-US" sz="3100"/>
            </a:br>
            <a:r>
              <a:rPr lang="en-US" sz="2400" b="0" cap="none"/>
              <a:t>by J. A. Stevens</a:t>
            </a:r>
            <a:endParaRPr lang="en-US"/>
          </a:p>
        </p:txBody>
      </p:sp>
      <p:sp>
        <p:nvSpPr>
          <p:cNvPr id="10" name="Text Placeholder 8">
            <a:extLst>
              <a:ext uri="{FF2B5EF4-FFF2-40B4-BE49-F238E27FC236}">
                <a16:creationId xmlns:a16="http://schemas.microsoft.com/office/drawing/2014/main" id="{686A82E1-44D7-B982-76C5-05F557DBC911}"/>
              </a:ext>
            </a:extLst>
          </p:cNvPr>
          <p:cNvSpPr txBox="1">
            <a:spLocks/>
          </p:cNvSpPr>
          <p:nvPr/>
        </p:nvSpPr>
        <p:spPr>
          <a:xfrm>
            <a:off x="1280161" y="1644478"/>
            <a:ext cx="4653671" cy="3943083"/>
          </a:xfrm>
          <a:prstGeom prst="rect">
            <a:avLst/>
          </a:prstGeom>
        </p:spPr>
        <p:txBody>
          <a:bodyPr vert="horz" lIns="0" tIns="0" rIns="0" bIns="0" rtlCol="0" anchor="t">
            <a:normAutofit fontScale="92500" lnSpcReduction="10000"/>
          </a:bodyPr>
          <a:lstStyle>
            <a:lvl1pPr marL="0" indent="0" algn="l" defTabSz="914400" rtl="0" eaLnBrk="1" latinLnBrk="0" hangingPunct="1">
              <a:lnSpc>
                <a:spcPct val="110000"/>
              </a:lnSpc>
              <a:spcBef>
                <a:spcPts val="1000"/>
              </a:spcBef>
              <a:buFont typeface="Arial" panose="020B0604020202020204" pitchFamily="34" charset="0"/>
              <a:buNone/>
              <a:defRPr sz="1800" kern="1200">
                <a:solidFill>
                  <a:schemeClr val="tx1"/>
                </a:solidFill>
                <a:latin typeface="+mn-lt"/>
                <a:ea typeface="+mn-ea"/>
                <a:cs typeface="+mn-cs"/>
              </a:defRPr>
            </a:lvl1pPr>
            <a:lvl2pPr marL="228600" indent="-228600" algn="l" defTabSz="914400" rtl="0" eaLnBrk="1" latinLnBrk="0" hangingPunct="1">
              <a:lnSpc>
                <a:spcPct val="110000"/>
              </a:lnSpc>
              <a:spcBef>
                <a:spcPts val="500"/>
              </a:spcBef>
              <a:buFont typeface="Arial" panose="020B0604020202020204" pitchFamily="34" charset="0"/>
              <a:buChar char="•"/>
              <a:defRPr sz="1600" kern="1200">
                <a:solidFill>
                  <a:schemeClr val="tx1"/>
                </a:solidFill>
                <a:latin typeface="+mn-lt"/>
                <a:ea typeface="+mn-ea"/>
                <a:cs typeface="+mn-cs"/>
              </a:defRPr>
            </a:lvl2pPr>
            <a:lvl3pPr marL="457200" indent="-228600" algn="l" defTabSz="914400"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3pPr>
            <a:lvl4pPr marL="685800" indent="-228600" algn="l" defTabSz="914400" rtl="0" eaLnBrk="1" latinLnBrk="0" hangingPunct="1">
              <a:lnSpc>
                <a:spcPct val="110000"/>
              </a:lnSpc>
              <a:spcBef>
                <a:spcPts val="500"/>
              </a:spcBef>
              <a:buFont typeface="Arial" panose="020B0604020202020204" pitchFamily="34" charset="0"/>
              <a:buChar char="•"/>
              <a:defRPr sz="1200" kern="1200">
                <a:solidFill>
                  <a:schemeClr val="tx1"/>
                </a:solidFill>
                <a:latin typeface="+mn-lt"/>
                <a:ea typeface="+mn-ea"/>
                <a:cs typeface="+mn-cs"/>
              </a:defRPr>
            </a:lvl4pPr>
            <a:lvl5pPr marL="914400" indent="-228600" algn="l" defTabSz="914400" rtl="0" eaLnBrk="1" latinLnBrk="0" hangingPunct="1">
              <a:lnSpc>
                <a:spcPct val="11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a:t>Recent release: February 23, 2026, Generous Press </a:t>
            </a:r>
          </a:p>
          <a:p>
            <a:pPr marL="285750" indent="-285750">
              <a:buFont typeface="Arial" panose="020B0604020202020204" pitchFamily="34" charset="0"/>
              <a:buChar char="•"/>
            </a:pPr>
            <a:r>
              <a:rPr lang="en-US"/>
              <a:t>Regency adventure romance</a:t>
            </a:r>
          </a:p>
          <a:p>
            <a:pPr marL="285750" indent="-285750">
              <a:buFont typeface="Arial" panose="020B0604020202020204" pitchFamily="34" charset="0"/>
              <a:buChar char="•"/>
            </a:pPr>
            <a:r>
              <a:rPr lang="en-US"/>
              <a:t>Alternative </a:t>
            </a:r>
            <a:r>
              <a:rPr lang="en-US">
                <a:ea typeface="+mn-lt"/>
                <a:cs typeface="+mn-lt"/>
              </a:rPr>
              <a:t> history: </a:t>
            </a:r>
          </a:p>
          <a:p>
            <a:pPr marL="514350" lvl="1">
              <a:buFont typeface="Courier New" panose="020B0604020202020204" pitchFamily="34" charset="0"/>
              <a:buChar char="o"/>
            </a:pPr>
            <a:r>
              <a:rPr lang="en-US">
                <a:ea typeface="+mn-lt"/>
                <a:cs typeface="+mn-lt"/>
              </a:rPr>
              <a:t>Racial equality </a:t>
            </a:r>
          </a:p>
          <a:p>
            <a:pPr marL="514350" lvl="1">
              <a:buFont typeface="Courier New" panose="020B0604020202020204" pitchFamily="34" charset="0"/>
              <a:buChar char="o"/>
            </a:pPr>
            <a:r>
              <a:rPr lang="en-US">
                <a:ea typeface="+mn-lt"/>
                <a:cs typeface="+mn-lt"/>
              </a:rPr>
              <a:t>Queerness normalized </a:t>
            </a:r>
          </a:p>
          <a:p>
            <a:pPr marL="514350" lvl="1">
              <a:buFont typeface="Courier New" panose="020B0604020202020204" pitchFamily="34" charset="0"/>
              <a:buChar char="o"/>
            </a:pPr>
            <a:r>
              <a:rPr lang="en-US">
                <a:ea typeface="+mn-lt"/>
                <a:cs typeface="+mn-lt"/>
              </a:rPr>
              <a:t>Dedicated language for transgender identities and people with disabilities</a:t>
            </a:r>
            <a:endParaRPr lang="en-US"/>
          </a:p>
          <a:p>
            <a:pPr marL="285750" indent="-285750">
              <a:buFont typeface="Arial" panose="020B0604020202020204" pitchFamily="34" charset="0"/>
              <a:buChar char="•"/>
            </a:pPr>
            <a:r>
              <a:rPr lang="en-US"/>
              <a:t>Lesbian romance including a trans woman</a:t>
            </a:r>
          </a:p>
          <a:p>
            <a:pPr marL="285750" indent="-285750">
              <a:buFont typeface="Arial" panose="020B0604020202020204" pitchFamily="34" charset="0"/>
              <a:buChar char="•"/>
            </a:pPr>
            <a:r>
              <a:rPr lang="en-US"/>
              <a:t>Racially diverse</a:t>
            </a:r>
          </a:p>
          <a:p>
            <a:pPr marL="285750" indent="-285750">
              <a:buFont typeface="Arial" panose="020B0604020202020204" pitchFamily="34" charset="0"/>
              <a:buChar char="•"/>
            </a:pPr>
            <a:r>
              <a:rPr lang="en-US">
                <a:ea typeface="+mn-lt"/>
                <a:cs typeface="+mn-lt"/>
              </a:rPr>
              <a:t>Heat level 3/5</a:t>
            </a:r>
            <a:endParaRPr lang="en-US"/>
          </a:p>
          <a:p>
            <a:pPr marL="285750" indent="-285750">
              <a:buFont typeface="Arial" panose="020B0604020202020204" pitchFamily="34" charset="0"/>
              <a:buChar char="•"/>
            </a:pPr>
            <a:r>
              <a:rPr lang="en-US"/>
              <a:t>TV adaptation in development</a:t>
            </a:r>
          </a:p>
        </p:txBody>
      </p:sp>
      <p:sp>
        <p:nvSpPr>
          <p:cNvPr id="12" name="TextBox 11">
            <a:extLst>
              <a:ext uri="{FF2B5EF4-FFF2-40B4-BE49-F238E27FC236}">
                <a16:creationId xmlns:a16="http://schemas.microsoft.com/office/drawing/2014/main" id="{222F286A-AECA-469E-A288-6930693CDCD6}"/>
              </a:ext>
            </a:extLst>
          </p:cNvPr>
          <p:cNvSpPr txBox="1"/>
          <p:nvPr/>
        </p:nvSpPr>
        <p:spPr>
          <a:xfrm>
            <a:off x="910167" y="5903619"/>
            <a:ext cx="2941354"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t>0 - These characters don’t do that </a:t>
            </a:r>
          </a:p>
          <a:p>
            <a:r>
              <a:rPr lang="en-US" sz="1100"/>
              <a:t>1 - Closed door </a:t>
            </a:r>
          </a:p>
          <a:p>
            <a:r>
              <a:rPr lang="en-US" sz="1100"/>
              <a:t>2 - Fade-to-black </a:t>
            </a:r>
          </a:p>
          <a:p>
            <a:r>
              <a:rPr lang="en-US" sz="1100">
                <a:ea typeface="+mn-lt"/>
                <a:cs typeface="+mn-lt"/>
              </a:rPr>
              <a:t> </a:t>
            </a:r>
            <a:endParaRPr lang="en-US" sz="1050">
              <a:ea typeface="+mn-lt"/>
              <a:cs typeface="+mn-lt"/>
            </a:endParaRPr>
          </a:p>
        </p:txBody>
      </p:sp>
      <p:sp>
        <p:nvSpPr>
          <p:cNvPr id="14" name="TextBox 13">
            <a:extLst>
              <a:ext uri="{FF2B5EF4-FFF2-40B4-BE49-F238E27FC236}">
                <a16:creationId xmlns:a16="http://schemas.microsoft.com/office/drawing/2014/main" id="{C19708DE-A4EF-864F-37C2-7220E3DC00D9}"/>
              </a:ext>
            </a:extLst>
          </p:cNvPr>
          <p:cNvSpPr txBox="1"/>
          <p:nvPr/>
        </p:nvSpPr>
        <p:spPr>
          <a:xfrm>
            <a:off x="3430628" y="5903619"/>
            <a:ext cx="2941354" cy="8463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ea typeface="+mn-lt"/>
                <a:cs typeface="+mn-lt"/>
              </a:rPr>
              <a:t>3 - On the page but not a play-by-play </a:t>
            </a:r>
          </a:p>
          <a:p>
            <a:r>
              <a:rPr lang="en-US" sz="1100">
                <a:ea typeface="+mn-lt"/>
                <a:cs typeface="+mn-lt"/>
              </a:rPr>
              <a:t>4 - Explicit detail </a:t>
            </a:r>
          </a:p>
          <a:p>
            <a:r>
              <a:rPr lang="en-US" sz="1100">
                <a:ea typeface="+mn-lt"/>
                <a:cs typeface="+mn-lt"/>
              </a:rPr>
              <a:t>5 - What plot? </a:t>
            </a:r>
            <a:endParaRPr lang="en-US" sz="1100"/>
          </a:p>
          <a:p>
            <a:pPr algn="ctr"/>
            <a:endParaRPr lang="en-US" sz="1400"/>
          </a:p>
        </p:txBody>
      </p:sp>
      <p:sp>
        <p:nvSpPr>
          <p:cNvPr id="16" name="TextBox 15">
            <a:extLst>
              <a:ext uri="{FF2B5EF4-FFF2-40B4-BE49-F238E27FC236}">
                <a16:creationId xmlns:a16="http://schemas.microsoft.com/office/drawing/2014/main" id="{9B86B282-64CD-0CD0-43F9-C05919841A5D}"/>
              </a:ext>
            </a:extLst>
          </p:cNvPr>
          <p:cNvSpPr txBox="1"/>
          <p:nvPr/>
        </p:nvSpPr>
        <p:spPr>
          <a:xfrm>
            <a:off x="902839" y="6496285"/>
            <a:ext cx="5029199"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t>Extra credit (worth 1 point): Is the book hot? </a:t>
            </a:r>
          </a:p>
          <a:p>
            <a:pPr algn="l"/>
            <a:endParaRPr lang="en-US" sz="1600"/>
          </a:p>
        </p:txBody>
      </p:sp>
      <p:sp>
        <p:nvSpPr>
          <p:cNvPr id="18" name="TextBox 17">
            <a:extLst>
              <a:ext uri="{FF2B5EF4-FFF2-40B4-BE49-F238E27FC236}">
                <a16:creationId xmlns:a16="http://schemas.microsoft.com/office/drawing/2014/main" id="{FC1FCF04-5BBF-3BA5-394E-A32A5C1A24ED}"/>
              </a:ext>
            </a:extLst>
          </p:cNvPr>
          <p:cNvSpPr txBox="1"/>
          <p:nvPr/>
        </p:nvSpPr>
        <p:spPr>
          <a:xfrm>
            <a:off x="902839" y="5646362"/>
            <a:ext cx="5029199"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t>My rating system:</a:t>
            </a:r>
            <a:endParaRPr lang="en-US"/>
          </a:p>
        </p:txBody>
      </p:sp>
    </p:spTree>
    <p:extLst>
      <p:ext uri="{BB962C8B-B14F-4D97-AF65-F5344CB8AC3E}">
        <p14:creationId xmlns:p14="http://schemas.microsoft.com/office/powerpoint/2010/main" val="25978796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AAAE0C-A072-C22F-141B-8483BE0FC7EA}"/>
            </a:ext>
          </a:extLst>
        </p:cNvPr>
        <p:cNvGrpSpPr/>
        <p:nvPr/>
      </p:nvGrpSpPr>
      <p:grpSpPr>
        <a:xfrm>
          <a:off x="0" y="0"/>
          <a:ext cx="0" cy="0"/>
          <a:chOff x="0" y="0"/>
          <a:chExt cx="0" cy="0"/>
        </a:xfrm>
      </p:grpSpPr>
      <p:pic>
        <p:nvPicPr>
          <p:cNvPr id="5" name="Picture 4" descr="A rock in a field&#10;&#10;AI-generated content may be incorrect.">
            <a:extLst>
              <a:ext uri="{FF2B5EF4-FFF2-40B4-BE49-F238E27FC236}">
                <a16:creationId xmlns:a16="http://schemas.microsoft.com/office/drawing/2014/main" id="{BE6D94EA-E9E6-B8D8-8A15-3C785CEDF22E}"/>
              </a:ext>
            </a:extLst>
          </p:cNvPr>
          <p:cNvPicPr>
            <a:picLocks noChangeAspect="1"/>
          </p:cNvPicPr>
          <p:nvPr/>
        </p:nvPicPr>
        <p:blipFill>
          <a:blip r:embed="rId3"/>
          <a:stretch>
            <a:fillRect/>
          </a:stretch>
        </p:blipFill>
        <p:spPr>
          <a:xfrm>
            <a:off x="7623175" y="656168"/>
            <a:ext cx="3454400" cy="5545665"/>
          </a:xfrm>
          <a:prstGeom prst="rect">
            <a:avLst/>
          </a:prstGeom>
        </p:spPr>
      </p:pic>
      <p:sp>
        <p:nvSpPr>
          <p:cNvPr id="7" name="Title 2">
            <a:extLst>
              <a:ext uri="{FF2B5EF4-FFF2-40B4-BE49-F238E27FC236}">
                <a16:creationId xmlns:a16="http://schemas.microsoft.com/office/drawing/2014/main" id="{00A67268-3246-BB25-54BE-41A3417624BF}"/>
              </a:ext>
            </a:extLst>
          </p:cNvPr>
          <p:cNvSpPr>
            <a:spLocks noGrp="1"/>
          </p:cNvSpPr>
          <p:nvPr>
            <p:ph type="ctrTitle"/>
          </p:nvPr>
        </p:nvSpPr>
        <p:spPr>
          <a:xfrm>
            <a:off x="692885" y="291169"/>
            <a:ext cx="5468570" cy="1357356"/>
          </a:xfrm>
        </p:spPr>
        <p:txBody>
          <a:bodyPr vert="horz" lIns="0" tIns="0" rIns="0" bIns="0" rtlCol="0" anchor="ctr" anchorCtr="0">
            <a:noAutofit/>
          </a:bodyPr>
          <a:lstStyle/>
          <a:p>
            <a:pPr algn="ctr"/>
            <a:r>
              <a:rPr lang="en-US" sz="2400"/>
              <a:t>When Women Were Warriors</a:t>
            </a:r>
            <a:br>
              <a:rPr lang="en-US" sz="2400"/>
            </a:br>
            <a:r>
              <a:rPr lang="en-US" sz="2000" b="0" cap="none"/>
              <a:t>by Catherine M. Wilson</a:t>
            </a:r>
            <a:endParaRPr lang="en-US" sz="2000"/>
          </a:p>
        </p:txBody>
      </p:sp>
      <p:sp>
        <p:nvSpPr>
          <p:cNvPr id="10" name="Text Placeholder 8">
            <a:extLst>
              <a:ext uri="{FF2B5EF4-FFF2-40B4-BE49-F238E27FC236}">
                <a16:creationId xmlns:a16="http://schemas.microsoft.com/office/drawing/2014/main" id="{3F8FE5C8-C470-B324-83E3-551A406FE8AC}"/>
              </a:ext>
            </a:extLst>
          </p:cNvPr>
          <p:cNvSpPr txBox="1">
            <a:spLocks/>
          </p:cNvSpPr>
          <p:nvPr/>
        </p:nvSpPr>
        <p:spPr>
          <a:xfrm>
            <a:off x="1100244" y="1984742"/>
            <a:ext cx="4235530" cy="3943083"/>
          </a:xfrm>
          <a:prstGeom prst="rect">
            <a:avLst/>
          </a:prstGeom>
        </p:spPr>
        <p:txBody>
          <a:bodyPr vert="horz" lIns="0" tIns="0" rIns="0" bIns="0" rtlCol="0" anchor="t">
            <a:normAutofit/>
          </a:bodyPr>
          <a:lstStyle>
            <a:lvl1pPr marL="0" indent="0" algn="l" defTabSz="914400" rtl="0" eaLnBrk="1" latinLnBrk="0" hangingPunct="1">
              <a:lnSpc>
                <a:spcPct val="110000"/>
              </a:lnSpc>
              <a:spcBef>
                <a:spcPts val="1000"/>
              </a:spcBef>
              <a:buFont typeface="Arial" panose="020B0604020202020204" pitchFamily="34" charset="0"/>
              <a:buNone/>
              <a:defRPr sz="1800" kern="1200">
                <a:solidFill>
                  <a:schemeClr val="tx1"/>
                </a:solidFill>
                <a:latin typeface="+mn-lt"/>
                <a:ea typeface="+mn-ea"/>
                <a:cs typeface="+mn-cs"/>
              </a:defRPr>
            </a:lvl1pPr>
            <a:lvl2pPr marL="228600" indent="-228600" algn="l" defTabSz="914400" rtl="0" eaLnBrk="1" latinLnBrk="0" hangingPunct="1">
              <a:lnSpc>
                <a:spcPct val="110000"/>
              </a:lnSpc>
              <a:spcBef>
                <a:spcPts val="500"/>
              </a:spcBef>
              <a:buFont typeface="Arial" panose="020B0604020202020204" pitchFamily="34" charset="0"/>
              <a:buChar char="•"/>
              <a:defRPr sz="1600" kern="1200">
                <a:solidFill>
                  <a:schemeClr val="tx1"/>
                </a:solidFill>
                <a:latin typeface="+mn-lt"/>
                <a:ea typeface="+mn-ea"/>
                <a:cs typeface="+mn-cs"/>
              </a:defRPr>
            </a:lvl2pPr>
            <a:lvl3pPr marL="457200" indent="-228600" algn="l" defTabSz="914400"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3pPr>
            <a:lvl4pPr marL="685800" indent="-228600" algn="l" defTabSz="914400" rtl="0" eaLnBrk="1" latinLnBrk="0" hangingPunct="1">
              <a:lnSpc>
                <a:spcPct val="110000"/>
              </a:lnSpc>
              <a:spcBef>
                <a:spcPts val="500"/>
              </a:spcBef>
              <a:buFont typeface="Arial" panose="020B0604020202020204" pitchFamily="34" charset="0"/>
              <a:buChar char="•"/>
              <a:defRPr sz="1200" kern="1200">
                <a:solidFill>
                  <a:schemeClr val="tx1"/>
                </a:solidFill>
                <a:latin typeface="+mn-lt"/>
                <a:ea typeface="+mn-ea"/>
                <a:cs typeface="+mn-cs"/>
              </a:defRPr>
            </a:lvl4pPr>
            <a:lvl5pPr marL="914400" indent="-228600" algn="l" defTabSz="914400" rtl="0" eaLnBrk="1" latinLnBrk="0" hangingPunct="1">
              <a:lnSpc>
                <a:spcPct val="11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a:t>2008, </a:t>
            </a:r>
            <a:r>
              <a:rPr lang="en-US">
                <a:ea typeface="+mn-lt"/>
                <a:cs typeface="+mn-lt"/>
              </a:rPr>
              <a:t>Shield Maiden Press</a:t>
            </a:r>
            <a:r>
              <a:rPr lang="en-US" dirty="0"/>
              <a:t> </a:t>
            </a:r>
          </a:p>
          <a:p>
            <a:pPr marL="285750" indent="-285750">
              <a:buFont typeface="Arial" panose="020B0604020202020204" pitchFamily="34" charset="0"/>
              <a:buChar char="•"/>
            </a:pPr>
            <a:r>
              <a:rPr lang="en-US"/>
              <a:t>Three book series</a:t>
            </a:r>
            <a:endParaRPr lang="en-US" dirty="0"/>
          </a:p>
          <a:p>
            <a:pPr marL="285750" indent="-285750">
              <a:buFont typeface="Arial" panose="020B0604020202020204" pitchFamily="34" charset="0"/>
              <a:buChar char="•"/>
            </a:pPr>
            <a:r>
              <a:rPr lang="en-US"/>
              <a:t>Bronze Age British Isles</a:t>
            </a:r>
          </a:p>
          <a:p>
            <a:pPr marL="285750" indent="-285750">
              <a:buFont typeface="Arial" panose="020B0604020202020204" pitchFamily="34" charset="0"/>
              <a:buChar char="•"/>
            </a:pPr>
            <a:r>
              <a:rPr lang="en-US"/>
              <a:t>Coming of age </a:t>
            </a:r>
          </a:p>
          <a:p>
            <a:pPr marL="285750" indent="-285750">
              <a:buFont typeface="Arial" panose="020B0604020202020204" pitchFamily="34" charset="0"/>
              <a:buChar char="•"/>
            </a:pPr>
            <a:r>
              <a:rPr lang="en-US"/>
              <a:t>Matriarchal community</a:t>
            </a:r>
          </a:p>
          <a:p>
            <a:pPr marL="285750" indent="-285750">
              <a:buFont typeface="Arial" panose="020B0604020202020204" pitchFamily="34" charset="0"/>
              <a:buChar char="•"/>
            </a:pPr>
            <a:r>
              <a:rPr lang="en-US"/>
              <a:t>Gentle and profound</a:t>
            </a:r>
            <a:endParaRPr lang="en-US" dirty="0"/>
          </a:p>
          <a:p>
            <a:pPr marL="285750" indent="-285750">
              <a:buFont typeface="Arial" panose="020B0604020202020204" pitchFamily="34" charset="0"/>
              <a:buChar char="•"/>
            </a:pPr>
            <a:r>
              <a:rPr lang="en-US"/>
              <a:t>Multiple lesbian relationships</a:t>
            </a:r>
            <a:endParaRPr lang="en-US" dirty="0"/>
          </a:p>
          <a:p>
            <a:pPr marL="285750" indent="-285750">
              <a:buFont typeface="Arial" panose="020B0604020202020204" pitchFamily="34" charset="0"/>
              <a:buChar char="•"/>
            </a:pPr>
            <a:r>
              <a:rPr lang="en-US"/>
              <a:t>Book I eBook available for free on the </a:t>
            </a:r>
            <a:r>
              <a:rPr lang="en-US" dirty="0">
                <a:hlinkClick r:id="rId4"/>
              </a:rPr>
              <a:t>author's website</a:t>
            </a:r>
            <a:endParaRPr lang="en-US" dirty="0"/>
          </a:p>
          <a:p>
            <a:pPr marL="285750" indent="-285750">
              <a:buFont typeface="Arial" panose="020B0604020202020204" pitchFamily="34" charset="0"/>
              <a:buChar char="•"/>
            </a:pPr>
            <a:endParaRPr lang="en-US"/>
          </a:p>
          <a:p>
            <a:pPr marL="285750" indent="-285750">
              <a:buFont typeface="Arial" panose="020B0604020202020204" pitchFamily="34" charset="0"/>
              <a:buChar char="•"/>
            </a:pPr>
            <a:endParaRPr lang="en-US"/>
          </a:p>
        </p:txBody>
      </p:sp>
    </p:spTree>
    <p:extLst>
      <p:ext uri="{BB962C8B-B14F-4D97-AF65-F5344CB8AC3E}">
        <p14:creationId xmlns:p14="http://schemas.microsoft.com/office/powerpoint/2010/main" val="6486422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9A01AF-257C-DA5B-A044-B353C134B126}"/>
            </a:ext>
          </a:extLst>
        </p:cNvPr>
        <p:cNvGrpSpPr/>
        <p:nvPr/>
      </p:nvGrpSpPr>
      <p:grpSpPr>
        <a:xfrm>
          <a:off x="0" y="0"/>
          <a:ext cx="0" cy="0"/>
          <a:chOff x="0" y="0"/>
          <a:chExt cx="0" cy="0"/>
        </a:xfrm>
      </p:grpSpPr>
      <p:sp>
        <p:nvSpPr>
          <p:cNvPr id="7" name="Title 2">
            <a:extLst>
              <a:ext uri="{FF2B5EF4-FFF2-40B4-BE49-F238E27FC236}">
                <a16:creationId xmlns:a16="http://schemas.microsoft.com/office/drawing/2014/main" id="{5D9409BA-5B0A-E7FC-5552-F16830005679}"/>
              </a:ext>
            </a:extLst>
          </p:cNvPr>
          <p:cNvSpPr>
            <a:spLocks noGrp="1"/>
          </p:cNvSpPr>
          <p:nvPr>
            <p:ph type="ctrTitle"/>
          </p:nvPr>
        </p:nvSpPr>
        <p:spPr>
          <a:xfrm>
            <a:off x="1224742" y="301752"/>
            <a:ext cx="4760420" cy="1345593"/>
          </a:xfrm>
        </p:spPr>
        <p:txBody>
          <a:bodyPr anchor="ctr">
            <a:normAutofit fontScale="90000"/>
          </a:bodyPr>
          <a:lstStyle/>
          <a:p>
            <a:pPr algn="ctr"/>
            <a:r>
              <a:rPr lang="en-US" sz="3100"/>
              <a:t>Monstress </a:t>
            </a:r>
            <a:r>
              <a:rPr lang="en-US" sz="3100" cap="none"/>
              <a:t>Series</a:t>
            </a:r>
            <a:br>
              <a:rPr lang="en-US" sz="3100"/>
            </a:br>
            <a:r>
              <a:rPr lang="en-US" sz="2400" b="0" cap="none"/>
              <a:t>by Marjorie M. Liu &amp; Sana Takeda</a:t>
            </a:r>
            <a:endParaRPr lang="en-US"/>
          </a:p>
        </p:txBody>
      </p:sp>
      <p:sp>
        <p:nvSpPr>
          <p:cNvPr id="10" name="Text Placeholder 8">
            <a:extLst>
              <a:ext uri="{FF2B5EF4-FFF2-40B4-BE49-F238E27FC236}">
                <a16:creationId xmlns:a16="http://schemas.microsoft.com/office/drawing/2014/main" id="{FD10F00D-7969-D692-576E-67BD2E680D19}"/>
              </a:ext>
            </a:extLst>
          </p:cNvPr>
          <p:cNvSpPr txBox="1">
            <a:spLocks/>
          </p:cNvSpPr>
          <p:nvPr/>
        </p:nvSpPr>
        <p:spPr>
          <a:xfrm>
            <a:off x="1221670" y="1850342"/>
            <a:ext cx="4770901" cy="4483111"/>
          </a:xfrm>
          <a:prstGeom prst="rect">
            <a:avLst/>
          </a:prstGeom>
        </p:spPr>
        <p:txBody>
          <a:bodyPr vert="horz" lIns="0" tIns="0" rIns="0" bIns="0" rtlCol="0" anchor="t">
            <a:normAutofit/>
          </a:bodyPr>
          <a:lstStyle>
            <a:lvl1pPr marL="0" indent="0" algn="l" defTabSz="914400" rtl="0" eaLnBrk="1" latinLnBrk="0" hangingPunct="1">
              <a:lnSpc>
                <a:spcPct val="110000"/>
              </a:lnSpc>
              <a:spcBef>
                <a:spcPts val="1000"/>
              </a:spcBef>
              <a:buFont typeface="Arial" panose="020B0604020202020204" pitchFamily="34" charset="0"/>
              <a:buNone/>
              <a:defRPr sz="1800" kern="1200">
                <a:solidFill>
                  <a:schemeClr val="tx1"/>
                </a:solidFill>
                <a:latin typeface="+mn-lt"/>
                <a:ea typeface="+mn-ea"/>
                <a:cs typeface="+mn-cs"/>
              </a:defRPr>
            </a:lvl1pPr>
            <a:lvl2pPr marL="228600" indent="-228600" algn="l" defTabSz="914400" rtl="0" eaLnBrk="1" latinLnBrk="0" hangingPunct="1">
              <a:lnSpc>
                <a:spcPct val="110000"/>
              </a:lnSpc>
              <a:spcBef>
                <a:spcPts val="500"/>
              </a:spcBef>
              <a:buFont typeface="Arial" panose="020B0604020202020204" pitchFamily="34" charset="0"/>
              <a:buChar char="•"/>
              <a:defRPr sz="1600" kern="1200">
                <a:solidFill>
                  <a:schemeClr val="tx1"/>
                </a:solidFill>
                <a:latin typeface="+mn-lt"/>
                <a:ea typeface="+mn-ea"/>
                <a:cs typeface="+mn-cs"/>
              </a:defRPr>
            </a:lvl2pPr>
            <a:lvl3pPr marL="457200" indent="-228600" algn="l" defTabSz="914400"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3pPr>
            <a:lvl4pPr marL="685800" indent="-228600" algn="l" defTabSz="914400" rtl="0" eaLnBrk="1" latinLnBrk="0" hangingPunct="1">
              <a:lnSpc>
                <a:spcPct val="110000"/>
              </a:lnSpc>
              <a:spcBef>
                <a:spcPts val="500"/>
              </a:spcBef>
              <a:buFont typeface="Arial" panose="020B0604020202020204" pitchFamily="34" charset="0"/>
              <a:buChar char="•"/>
              <a:defRPr sz="1200" kern="1200">
                <a:solidFill>
                  <a:schemeClr val="tx1"/>
                </a:solidFill>
                <a:latin typeface="+mn-lt"/>
                <a:ea typeface="+mn-ea"/>
                <a:cs typeface="+mn-cs"/>
              </a:defRPr>
            </a:lvl4pPr>
            <a:lvl5pPr marL="914400" indent="-228600" algn="l" defTabSz="914400" rtl="0" eaLnBrk="1" latinLnBrk="0" hangingPunct="1">
              <a:lnSpc>
                <a:spcPct val="11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a:t>2016-2026 (ongoing), Image Comics </a:t>
            </a:r>
          </a:p>
          <a:p>
            <a:pPr marL="285750" indent="-285750">
              <a:buFont typeface="Arial" panose="020B0604020202020204" pitchFamily="34" charset="0"/>
              <a:buChar char="•"/>
            </a:pPr>
            <a:r>
              <a:rPr lang="en-US"/>
              <a:t>East Asian steampunk/fantasy </a:t>
            </a:r>
          </a:p>
          <a:p>
            <a:pPr marL="285750" indent="-285750">
              <a:buFont typeface="Arial" panose="020B0604020202020204" pitchFamily="34" charset="0"/>
              <a:buChar char="•"/>
            </a:pPr>
            <a:r>
              <a:rPr lang="en-US"/>
              <a:t>So many lesbians</a:t>
            </a:r>
          </a:p>
          <a:p>
            <a:pPr marL="285750" indent="-285750">
              <a:buFont typeface="Arial" panose="020B0604020202020204" pitchFamily="34" charset="0"/>
              <a:buChar char="•"/>
            </a:pPr>
            <a:r>
              <a:rPr lang="en-US"/>
              <a:t>Dense world-building</a:t>
            </a:r>
            <a:endParaRPr lang="en-US" dirty="0"/>
          </a:p>
          <a:p>
            <a:pPr marL="285750" indent="-285750">
              <a:buFont typeface="Arial" panose="020B0604020202020204" pitchFamily="34" charset="0"/>
              <a:buChar char="•"/>
            </a:pPr>
            <a:r>
              <a:rPr lang="en-US"/>
              <a:t>Parasitic e</a:t>
            </a:r>
            <a:r>
              <a:rPr lang="en-US" dirty="0"/>
              <a:t>ldritch gods</a:t>
            </a:r>
          </a:p>
          <a:p>
            <a:pPr marL="285750" indent="-285750">
              <a:buFont typeface="Arial" panose="020B0604020202020204" pitchFamily="34" charset="0"/>
              <a:buChar char="•"/>
            </a:pPr>
            <a:r>
              <a:rPr lang="en-US"/>
              <a:t>Graphic violence</a:t>
            </a:r>
          </a:p>
          <a:p>
            <a:pPr marL="285750" indent="-285750">
              <a:buFont typeface="Arial" panose="020B0604020202020204" pitchFamily="34" charset="0"/>
              <a:buChar char="•"/>
            </a:pPr>
            <a:r>
              <a:rPr lang="en-US" dirty="0"/>
              <a:t>Moral </a:t>
            </a:r>
            <a:r>
              <a:rPr lang="en-US"/>
              <a:t>ambiguity</a:t>
            </a:r>
          </a:p>
          <a:p>
            <a:pPr marL="285750" indent="-285750">
              <a:buFont typeface="Arial" panose="020B0604020202020204" pitchFamily="34" charset="0"/>
              <a:buChar char="•"/>
            </a:pPr>
            <a:r>
              <a:rPr lang="en-US"/>
              <a:t>Learning to live with yourself when survival has made you a monster</a:t>
            </a:r>
          </a:p>
          <a:p>
            <a:pPr marL="285750" indent="-285750">
              <a:buFont typeface="Arial" panose="020B0604020202020204" pitchFamily="34" charset="0"/>
              <a:buChar char="•"/>
            </a:pPr>
            <a:r>
              <a:rPr lang="en-US"/>
              <a:t>Animated series recently announced </a:t>
            </a:r>
          </a:p>
        </p:txBody>
      </p:sp>
      <p:pic>
        <p:nvPicPr>
          <p:cNvPr id="14" name="Picture 13" descr="Monstress, Vol . 1 TP">
            <a:extLst>
              <a:ext uri="{FF2B5EF4-FFF2-40B4-BE49-F238E27FC236}">
                <a16:creationId xmlns:a16="http://schemas.microsoft.com/office/drawing/2014/main" id="{9814E10A-46FD-C88A-A44E-61A3BC9E33E0}"/>
              </a:ext>
            </a:extLst>
          </p:cNvPr>
          <p:cNvPicPr>
            <a:picLocks noChangeAspect="1"/>
          </p:cNvPicPr>
          <p:nvPr/>
        </p:nvPicPr>
        <p:blipFill>
          <a:blip r:embed="rId3"/>
          <a:stretch>
            <a:fillRect/>
          </a:stretch>
        </p:blipFill>
        <p:spPr>
          <a:xfrm>
            <a:off x="6767599" y="775854"/>
            <a:ext cx="1607820" cy="2479964"/>
          </a:xfrm>
          <a:prstGeom prst="rect">
            <a:avLst/>
          </a:prstGeom>
        </p:spPr>
      </p:pic>
      <p:pic>
        <p:nvPicPr>
          <p:cNvPr id="15" name="Picture 14" descr="Monstress, Vol. 2 TP">
            <a:extLst>
              <a:ext uri="{FF2B5EF4-FFF2-40B4-BE49-F238E27FC236}">
                <a16:creationId xmlns:a16="http://schemas.microsoft.com/office/drawing/2014/main" id="{97F902E0-7FA5-9D54-1F7D-33FFE468FAAB}"/>
              </a:ext>
            </a:extLst>
          </p:cNvPr>
          <p:cNvPicPr>
            <a:picLocks noChangeAspect="1"/>
          </p:cNvPicPr>
          <p:nvPr/>
        </p:nvPicPr>
        <p:blipFill>
          <a:blip r:embed="rId4"/>
          <a:stretch>
            <a:fillRect/>
          </a:stretch>
        </p:blipFill>
        <p:spPr>
          <a:xfrm>
            <a:off x="8499417" y="775854"/>
            <a:ext cx="1607820" cy="2479964"/>
          </a:xfrm>
          <a:prstGeom prst="rect">
            <a:avLst/>
          </a:prstGeom>
        </p:spPr>
      </p:pic>
      <p:pic>
        <p:nvPicPr>
          <p:cNvPr id="16" name="Picture 15" descr="Monstress, Vol. 3 TP">
            <a:extLst>
              <a:ext uri="{FF2B5EF4-FFF2-40B4-BE49-F238E27FC236}">
                <a16:creationId xmlns:a16="http://schemas.microsoft.com/office/drawing/2014/main" id="{EEF10337-0A39-A1E4-ACD9-A0644B99DBFD}"/>
              </a:ext>
            </a:extLst>
          </p:cNvPr>
          <p:cNvPicPr>
            <a:picLocks noChangeAspect="1"/>
          </p:cNvPicPr>
          <p:nvPr/>
        </p:nvPicPr>
        <p:blipFill>
          <a:blip r:embed="rId5"/>
          <a:stretch>
            <a:fillRect/>
          </a:stretch>
        </p:blipFill>
        <p:spPr>
          <a:xfrm>
            <a:off x="10227945" y="775854"/>
            <a:ext cx="1614401" cy="2479964"/>
          </a:xfrm>
          <a:prstGeom prst="rect">
            <a:avLst/>
          </a:prstGeom>
        </p:spPr>
      </p:pic>
      <p:pic>
        <p:nvPicPr>
          <p:cNvPr id="17" name="Picture 16" descr="Monstress, Vol. 4 TP">
            <a:extLst>
              <a:ext uri="{FF2B5EF4-FFF2-40B4-BE49-F238E27FC236}">
                <a16:creationId xmlns:a16="http://schemas.microsoft.com/office/drawing/2014/main" id="{D003A829-BEA3-A233-4CA3-ECEC8B92D7BC}"/>
              </a:ext>
            </a:extLst>
          </p:cNvPr>
          <p:cNvPicPr>
            <a:picLocks noChangeAspect="1"/>
          </p:cNvPicPr>
          <p:nvPr/>
        </p:nvPicPr>
        <p:blipFill>
          <a:blip r:embed="rId6"/>
          <a:stretch>
            <a:fillRect/>
          </a:stretch>
        </p:blipFill>
        <p:spPr>
          <a:xfrm>
            <a:off x="6760879" y="3588327"/>
            <a:ext cx="1621259" cy="2479964"/>
          </a:xfrm>
          <a:prstGeom prst="rect">
            <a:avLst/>
          </a:prstGeom>
        </p:spPr>
      </p:pic>
      <p:pic>
        <p:nvPicPr>
          <p:cNvPr id="18" name="Picture 17" descr="Monstress, Vol. 5: Warchild TP">
            <a:extLst>
              <a:ext uri="{FF2B5EF4-FFF2-40B4-BE49-F238E27FC236}">
                <a16:creationId xmlns:a16="http://schemas.microsoft.com/office/drawing/2014/main" id="{FCC92435-ACE4-3585-E6F3-F0D349BB8150}"/>
              </a:ext>
            </a:extLst>
          </p:cNvPr>
          <p:cNvPicPr>
            <a:picLocks noChangeAspect="1"/>
          </p:cNvPicPr>
          <p:nvPr/>
        </p:nvPicPr>
        <p:blipFill>
          <a:blip r:embed="rId7"/>
          <a:stretch>
            <a:fillRect/>
          </a:stretch>
        </p:blipFill>
        <p:spPr>
          <a:xfrm>
            <a:off x="8497360" y="3588327"/>
            <a:ext cx="1611934" cy="2479963"/>
          </a:xfrm>
          <a:prstGeom prst="rect">
            <a:avLst/>
          </a:prstGeom>
        </p:spPr>
      </p:pic>
      <p:pic>
        <p:nvPicPr>
          <p:cNvPr id="19" name="Picture 18" descr="Monstress, Vol. 6: The Vow TP">
            <a:extLst>
              <a:ext uri="{FF2B5EF4-FFF2-40B4-BE49-F238E27FC236}">
                <a16:creationId xmlns:a16="http://schemas.microsoft.com/office/drawing/2014/main" id="{578961EC-156C-4B47-15A8-531445DC9963}"/>
              </a:ext>
            </a:extLst>
          </p:cNvPr>
          <p:cNvPicPr>
            <a:picLocks noChangeAspect="1"/>
          </p:cNvPicPr>
          <p:nvPr/>
        </p:nvPicPr>
        <p:blipFill>
          <a:blip r:embed="rId8"/>
          <a:stretch>
            <a:fillRect/>
          </a:stretch>
        </p:blipFill>
        <p:spPr>
          <a:xfrm>
            <a:off x="10229896" y="3588327"/>
            <a:ext cx="1610497" cy="2479964"/>
          </a:xfrm>
          <a:prstGeom prst="rect">
            <a:avLst/>
          </a:prstGeom>
        </p:spPr>
      </p:pic>
    </p:spTree>
    <p:extLst>
      <p:ext uri="{BB962C8B-B14F-4D97-AF65-F5344CB8AC3E}">
        <p14:creationId xmlns:p14="http://schemas.microsoft.com/office/powerpoint/2010/main" val="12938296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98433D-C6A4-613B-2B46-C2D358BD1A43}"/>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6C612D29-77B0-8220-00E1-EBF4C83F421D}"/>
              </a:ext>
            </a:extLst>
          </p:cNvPr>
          <p:cNvSpPr>
            <a:spLocks noGrp="1"/>
          </p:cNvSpPr>
          <p:nvPr>
            <p:ph type="ctrTitle"/>
          </p:nvPr>
        </p:nvSpPr>
        <p:spPr>
          <a:xfrm>
            <a:off x="1050122" y="129224"/>
            <a:ext cx="4663438" cy="2364446"/>
          </a:xfrm>
        </p:spPr>
        <p:txBody>
          <a:bodyPr anchor="ctr">
            <a:noAutofit/>
          </a:bodyPr>
          <a:lstStyle/>
          <a:p>
            <a:pPr algn="ctr"/>
            <a:r>
              <a:rPr lang="en-US" sz="1800"/>
              <a:t>"Dark Olympus" Series by Katee Robert</a:t>
            </a:r>
            <a:br>
              <a:rPr lang="en-US" sz="1800"/>
            </a:br>
            <a:r>
              <a:rPr lang="en-US" sz="1800"/>
              <a:t>Sourcebooks </a:t>
            </a:r>
            <a:r>
              <a:rPr lang="en-US" sz="1800" err="1"/>
              <a:t>casablanca</a:t>
            </a:r>
            <a:br>
              <a:rPr lang="en-US" sz="1800"/>
            </a:br>
            <a:r>
              <a:rPr lang="en-US" sz="1800"/>
              <a:t>Released 06/01/2021 - Current</a:t>
            </a:r>
            <a:endParaRPr lang="en-US"/>
          </a:p>
        </p:txBody>
      </p:sp>
      <p:sp>
        <p:nvSpPr>
          <p:cNvPr id="6" name="Text Placeholder 8">
            <a:extLst>
              <a:ext uri="{FF2B5EF4-FFF2-40B4-BE49-F238E27FC236}">
                <a16:creationId xmlns:a16="http://schemas.microsoft.com/office/drawing/2014/main" id="{4D781D1A-6017-7D11-E763-BD67AF2647E1}"/>
              </a:ext>
            </a:extLst>
          </p:cNvPr>
          <p:cNvSpPr>
            <a:spLocks noGrp="1"/>
          </p:cNvSpPr>
          <p:nvPr>
            <p:ph type="body" sz="quarter" idx="14"/>
          </p:nvPr>
        </p:nvSpPr>
        <p:spPr>
          <a:xfrm>
            <a:off x="920727" y="2489520"/>
            <a:ext cx="4663440" cy="3550581"/>
          </a:xfrm>
        </p:spPr>
        <p:txBody>
          <a:bodyPr vert="horz" lIns="0" tIns="0" rIns="0" bIns="0" rtlCol="0" anchor="t">
            <a:noAutofit/>
          </a:bodyPr>
          <a:lstStyle/>
          <a:p>
            <a:pPr marL="742950" lvl="2" indent="-285750">
              <a:buFont typeface="Arial"/>
              <a:buChar char="•"/>
            </a:pPr>
            <a:r>
              <a:rPr lang="en-US" sz="1800">
                <a:highlight>
                  <a:srgbClr val="FFFFFF"/>
                </a:highlight>
                <a:latin typeface="Aptos"/>
              </a:rPr>
              <a:t>For fans of “Lore Olympus” and grown up fans of Percy Jackson</a:t>
            </a:r>
            <a:endParaRPr lang="en-US" sz="1800">
              <a:highlight>
                <a:srgbClr val="C6C6C6"/>
              </a:highlight>
              <a:latin typeface="Aptos"/>
            </a:endParaRPr>
          </a:p>
          <a:p>
            <a:pPr marL="742950" lvl="2" indent="-285750">
              <a:buFont typeface="Arial"/>
              <a:buChar char="•"/>
            </a:pPr>
            <a:r>
              <a:rPr lang="en-US" sz="1800">
                <a:highlight>
                  <a:srgbClr val="FFFFFF"/>
                </a:highlight>
                <a:latin typeface="Aptos"/>
              </a:rPr>
              <a:t>Dark Romance / Mythological Fiction </a:t>
            </a:r>
            <a:endParaRPr lang="en-US" sz="1800">
              <a:highlight>
                <a:srgbClr val="C6C6C6"/>
              </a:highlight>
              <a:latin typeface="Aptos"/>
            </a:endParaRPr>
          </a:p>
          <a:p>
            <a:pPr marL="742950" lvl="2" indent="-285750">
              <a:buFont typeface="Arial"/>
              <a:buChar char="•"/>
            </a:pPr>
            <a:r>
              <a:rPr lang="en-US" sz="1800">
                <a:highlight>
                  <a:srgbClr val="FFFFFF"/>
                </a:highlight>
                <a:latin typeface="Aptos"/>
              </a:rPr>
              <a:t>Intricate plot </a:t>
            </a:r>
            <a:endParaRPr lang="en-US" sz="1800">
              <a:highlight>
                <a:srgbClr val="C6C6C6"/>
              </a:highlight>
              <a:latin typeface="Aptos"/>
            </a:endParaRPr>
          </a:p>
          <a:p>
            <a:pPr marL="742950" lvl="2" indent="-285750">
              <a:buFont typeface="Arial"/>
              <a:buChar char="•"/>
            </a:pPr>
            <a:r>
              <a:rPr lang="en-US" sz="1800">
                <a:highlight>
                  <a:srgbClr val="FFFFFF"/>
                </a:highlight>
                <a:latin typeface="Aptos"/>
              </a:rPr>
              <a:t>Angsty and suspenseful </a:t>
            </a:r>
            <a:endParaRPr lang="en-US" sz="1800">
              <a:highlight>
                <a:srgbClr val="C6C6C6"/>
              </a:highlight>
              <a:latin typeface="Aptos"/>
            </a:endParaRPr>
          </a:p>
          <a:p>
            <a:pPr marL="742950" lvl="2" indent="-285750">
              <a:buFont typeface="Arial"/>
              <a:buChar char="•"/>
            </a:pPr>
            <a:r>
              <a:rPr lang="en-US" sz="1800">
                <a:highlight>
                  <a:srgbClr val="FFFFFF"/>
                </a:highlight>
                <a:latin typeface="Aptos"/>
              </a:rPr>
              <a:t>Explores consent, arranged marriages, political alliances, classism, body-shaming, misogyny, agency, redemption, personal identity, and more!</a:t>
            </a:r>
          </a:p>
          <a:p>
            <a:pPr marL="742950" lvl="2" indent="-285750">
              <a:buFont typeface="Arial"/>
              <a:buChar char="•"/>
            </a:pPr>
            <a:r>
              <a:rPr lang="en-US" sz="1800">
                <a:highlight>
                  <a:srgbClr val="FFFFFF"/>
                </a:highlight>
                <a:latin typeface="Aptos"/>
              </a:rPr>
              <a:t>Ten-book series with multiple short stories available on the author's Patron</a:t>
            </a:r>
            <a:endParaRPr lang="en-US" sz="1800">
              <a:highlight>
                <a:srgbClr val="C6C6C6"/>
              </a:highlight>
              <a:latin typeface="Aptos"/>
            </a:endParaRPr>
          </a:p>
          <a:p>
            <a:pPr indent="0">
              <a:buNone/>
            </a:pPr>
            <a:endParaRPr lang="en-US">
              <a:latin typeface="Univers"/>
            </a:endParaRPr>
          </a:p>
          <a:p>
            <a:endParaRPr lang="en-US"/>
          </a:p>
          <a:p>
            <a:endParaRPr lang="en-US"/>
          </a:p>
        </p:txBody>
      </p:sp>
      <p:pic>
        <p:nvPicPr>
          <p:cNvPr id="7" name="Picture 6" descr="A book cover of a chair&#10;&#10;AI-generated content may be incorrect.">
            <a:extLst>
              <a:ext uri="{FF2B5EF4-FFF2-40B4-BE49-F238E27FC236}">
                <a16:creationId xmlns:a16="http://schemas.microsoft.com/office/drawing/2014/main" id="{1347F752-5E68-0BA9-6B4D-8504FFDB0E6B}"/>
              </a:ext>
            </a:extLst>
          </p:cNvPr>
          <p:cNvPicPr>
            <a:picLocks noChangeAspect="1"/>
          </p:cNvPicPr>
          <p:nvPr/>
        </p:nvPicPr>
        <p:blipFill>
          <a:blip r:embed="rId3"/>
          <a:stretch>
            <a:fillRect/>
          </a:stretch>
        </p:blipFill>
        <p:spPr>
          <a:xfrm>
            <a:off x="8679072" y="423233"/>
            <a:ext cx="1231781" cy="1798968"/>
          </a:xfrm>
          <a:prstGeom prst="rect">
            <a:avLst/>
          </a:prstGeom>
        </p:spPr>
      </p:pic>
      <p:pic>
        <p:nvPicPr>
          <p:cNvPr id="8" name="Picture 7" descr="Stone Heart">
            <a:extLst>
              <a:ext uri="{FF2B5EF4-FFF2-40B4-BE49-F238E27FC236}">
                <a16:creationId xmlns:a16="http://schemas.microsoft.com/office/drawing/2014/main" id="{AEC5E899-249E-D4A5-C362-685F08BA4D98}"/>
              </a:ext>
            </a:extLst>
          </p:cNvPr>
          <p:cNvPicPr>
            <a:picLocks noChangeAspect="1"/>
          </p:cNvPicPr>
          <p:nvPr/>
        </p:nvPicPr>
        <p:blipFill>
          <a:blip r:embed="rId4"/>
          <a:stretch>
            <a:fillRect/>
          </a:stretch>
        </p:blipFill>
        <p:spPr>
          <a:xfrm>
            <a:off x="7203056" y="416943"/>
            <a:ext cx="1222076" cy="1797170"/>
          </a:xfrm>
          <a:prstGeom prst="rect">
            <a:avLst/>
          </a:prstGeom>
        </p:spPr>
      </p:pic>
      <p:pic>
        <p:nvPicPr>
          <p:cNvPr id="10" name="Picture 9" descr="Electric Idol">
            <a:extLst>
              <a:ext uri="{FF2B5EF4-FFF2-40B4-BE49-F238E27FC236}">
                <a16:creationId xmlns:a16="http://schemas.microsoft.com/office/drawing/2014/main" id="{676ED66E-9477-87D9-E019-2DD5B2C9283D}"/>
              </a:ext>
            </a:extLst>
          </p:cNvPr>
          <p:cNvPicPr>
            <a:picLocks noChangeAspect="1"/>
          </p:cNvPicPr>
          <p:nvPr/>
        </p:nvPicPr>
        <p:blipFill>
          <a:blip r:embed="rId5"/>
          <a:stretch>
            <a:fillRect/>
          </a:stretch>
        </p:blipFill>
        <p:spPr>
          <a:xfrm>
            <a:off x="10067746" y="415056"/>
            <a:ext cx="1315527" cy="1800944"/>
          </a:xfrm>
          <a:prstGeom prst="rect">
            <a:avLst/>
          </a:prstGeom>
        </p:spPr>
      </p:pic>
      <p:pic>
        <p:nvPicPr>
          <p:cNvPr id="11" name="Picture 10" descr="Wicked Beauty">
            <a:extLst>
              <a:ext uri="{FF2B5EF4-FFF2-40B4-BE49-F238E27FC236}">
                <a16:creationId xmlns:a16="http://schemas.microsoft.com/office/drawing/2014/main" id="{F813200A-BE4C-7509-C5E3-58F307D6BDA2}"/>
              </a:ext>
            </a:extLst>
          </p:cNvPr>
          <p:cNvPicPr>
            <a:picLocks noChangeAspect="1"/>
          </p:cNvPicPr>
          <p:nvPr/>
        </p:nvPicPr>
        <p:blipFill>
          <a:blip r:embed="rId6"/>
          <a:stretch>
            <a:fillRect/>
          </a:stretch>
        </p:blipFill>
        <p:spPr>
          <a:xfrm>
            <a:off x="6487783" y="2399222"/>
            <a:ext cx="1214887" cy="1973292"/>
          </a:xfrm>
          <a:prstGeom prst="rect">
            <a:avLst/>
          </a:prstGeom>
        </p:spPr>
      </p:pic>
      <p:pic>
        <p:nvPicPr>
          <p:cNvPr id="13" name="Picture 12" descr="Radiant Sin">
            <a:extLst>
              <a:ext uri="{FF2B5EF4-FFF2-40B4-BE49-F238E27FC236}">
                <a16:creationId xmlns:a16="http://schemas.microsoft.com/office/drawing/2014/main" id="{59B8CD7A-55EB-2B5C-8DE2-8C8A4A9F2ADA}"/>
              </a:ext>
            </a:extLst>
          </p:cNvPr>
          <p:cNvPicPr>
            <a:picLocks noChangeAspect="1"/>
          </p:cNvPicPr>
          <p:nvPr/>
        </p:nvPicPr>
        <p:blipFill>
          <a:blip r:embed="rId7"/>
          <a:stretch>
            <a:fillRect/>
          </a:stretch>
        </p:blipFill>
        <p:spPr>
          <a:xfrm>
            <a:off x="7939897" y="2384844"/>
            <a:ext cx="1214887" cy="1987670"/>
          </a:xfrm>
          <a:prstGeom prst="rect">
            <a:avLst/>
          </a:prstGeom>
        </p:spPr>
      </p:pic>
      <p:pic>
        <p:nvPicPr>
          <p:cNvPr id="14" name="Picture 13" descr="Cruel Seduction">
            <a:extLst>
              <a:ext uri="{FF2B5EF4-FFF2-40B4-BE49-F238E27FC236}">
                <a16:creationId xmlns:a16="http://schemas.microsoft.com/office/drawing/2014/main" id="{3D1B8406-A9C2-46DA-EE5F-D6050FF3A440}"/>
              </a:ext>
            </a:extLst>
          </p:cNvPr>
          <p:cNvPicPr>
            <a:picLocks noChangeAspect="1"/>
          </p:cNvPicPr>
          <p:nvPr/>
        </p:nvPicPr>
        <p:blipFill>
          <a:blip r:embed="rId8"/>
          <a:stretch>
            <a:fillRect/>
          </a:stretch>
        </p:blipFill>
        <p:spPr>
          <a:xfrm>
            <a:off x="9420764" y="2399220"/>
            <a:ext cx="1214887" cy="1915784"/>
          </a:xfrm>
          <a:prstGeom prst="rect">
            <a:avLst/>
          </a:prstGeom>
        </p:spPr>
      </p:pic>
      <p:pic>
        <p:nvPicPr>
          <p:cNvPr id="15" name="Picture 14" descr="Midnight Ruin">
            <a:extLst>
              <a:ext uri="{FF2B5EF4-FFF2-40B4-BE49-F238E27FC236}">
                <a16:creationId xmlns:a16="http://schemas.microsoft.com/office/drawing/2014/main" id="{A23EA29F-0F91-FDC2-2F03-333B4645EC45}"/>
              </a:ext>
            </a:extLst>
          </p:cNvPr>
          <p:cNvPicPr>
            <a:picLocks noChangeAspect="1"/>
          </p:cNvPicPr>
          <p:nvPr/>
        </p:nvPicPr>
        <p:blipFill>
          <a:blip r:embed="rId9"/>
          <a:stretch>
            <a:fillRect/>
          </a:stretch>
        </p:blipFill>
        <p:spPr>
          <a:xfrm>
            <a:off x="10930387" y="2384844"/>
            <a:ext cx="1214887" cy="1987670"/>
          </a:xfrm>
          <a:prstGeom prst="rect">
            <a:avLst/>
          </a:prstGeom>
        </p:spPr>
      </p:pic>
      <p:pic>
        <p:nvPicPr>
          <p:cNvPr id="16" name="Picture 15" descr="Dark Restraint">
            <a:extLst>
              <a:ext uri="{FF2B5EF4-FFF2-40B4-BE49-F238E27FC236}">
                <a16:creationId xmlns:a16="http://schemas.microsoft.com/office/drawing/2014/main" id="{D92D938E-BF1A-298F-1A24-E4EE97CE972D}"/>
              </a:ext>
            </a:extLst>
          </p:cNvPr>
          <p:cNvPicPr>
            <a:picLocks noChangeAspect="1"/>
          </p:cNvPicPr>
          <p:nvPr/>
        </p:nvPicPr>
        <p:blipFill>
          <a:blip r:embed="rId10"/>
          <a:stretch>
            <a:fillRect/>
          </a:stretch>
        </p:blipFill>
        <p:spPr>
          <a:xfrm>
            <a:off x="6487784" y="4613335"/>
            <a:ext cx="1214887" cy="1815141"/>
          </a:xfrm>
          <a:prstGeom prst="rect">
            <a:avLst/>
          </a:prstGeom>
        </p:spPr>
      </p:pic>
      <p:pic>
        <p:nvPicPr>
          <p:cNvPr id="17" name="Picture 16" descr="Sweet Obsession">
            <a:extLst>
              <a:ext uri="{FF2B5EF4-FFF2-40B4-BE49-F238E27FC236}">
                <a16:creationId xmlns:a16="http://schemas.microsoft.com/office/drawing/2014/main" id="{3E44B72A-562B-A512-B508-7FFB7A3ECEFB}"/>
              </a:ext>
            </a:extLst>
          </p:cNvPr>
          <p:cNvPicPr>
            <a:picLocks noChangeAspect="1"/>
          </p:cNvPicPr>
          <p:nvPr/>
        </p:nvPicPr>
        <p:blipFill>
          <a:blip r:embed="rId11"/>
          <a:stretch>
            <a:fillRect/>
          </a:stretch>
        </p:blipFill>
        <p:spPr>
          <a:xfrm>
            <a:off x="7954274" y="4598958"/>
            <a:ext cx="1214887" cy="1815141"/>
          </a:xfrm>
          <a:prstGeom prst="rect">
            <a:avLst/>
          </a:prstGeom>
        </p:spPr>
      </p:pic>
      <p:pic>
        <p:nvPicPr>
          <p:cNvPr id="18" name="Picture 17" descr="Tender Cruelty">
            <a:extLst>
              <a:ext uri="{FF2B5EF4-FFF2-40B4-BE49-F238E27FC236}">
                <a16:creationId xmlns:a16="http://schemas.microsoft.com/office/drawing/2014/main" id="{B00143D9-8FC8-92B6-4D6F-C02134515F9B}"/>
              </a:ext>
            </a:extLst>
          </p:cNvPr>
          <p:cNvPicPr>
            <a:picLocks noChangeAspect="1"/>
          </p:cNvPicPr>
          <p:nvPr/>
        </p:nvPicPr>
        <p:blipFill>
          <a:blip r:embed="rId12"/>
          <a:stretch>
            <a:fillRect/>
          </a:stretch>
        </p:blipFill>
        <p:spPr>
          <a:xfrm>
            <a:off x="9420765" y="4598958"/>
            <a:ext cx="1214887" cy="1815141"/>
          </a:xfrm>
          <a:prstGeom prst="rect">
            <a:avLst/>
          </a:prstGeom>
        </p:spPr>
      </p:pic>
      <p:pic>
        <p:nvPicPr>
          <p:cNvPr id="19" name="Picture 18" descr="Shattered Gods">
            <a:extLst>
              <a:ext uri="{FF2B5EF4-FFF2-40B4-BE49-F238E27FC236}">
                <a16:creationId xmlns:a16="http://schemas.microsoft.com/office/drawing/2014/main" id="{2B7198A2-1268-71EE-A6E9-74741A9ADCF0}"/>
              </a:ext>
            </a:extLst>
          </p:cNvPr>
          <p:cNvPicPr>
            <a:picLocks noChangeAspect="1"/>
          </p:cNvPicPr>
          <p:nvPr/>
        </p:nvPicPr>
        <p:blipFill>
          <a:blip r:embed="rId13"/>
          <a:stretch>
            <a:fillRect/>
          </a:stretch>
        </p:blipFill>
        <p:spPr>
          <a:xfrm>
            <a:off x="10930388" y="4598958"/>
            <a:ext cx="1214887" cy="1815141"/>
          </a:xfrm>
          <a:prstGeom prst="rect">
            <a:avLst/>
          </a:prstGeom>
        </p:spPr>
      </p:pic>
    </p:spTree>
    <p:extLst>
      <p:ext uri="{BB962C8B-B14F-4D97-AF65-F5344CB8AC3E}">
        <p14:creationId xmlns:p14="http://schemas.microsoft.com/office/powerpoint/2010/main" val="36040849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34">
          <a:extLst>
            <a:ext uri="{FF2B5EF4-FFF2-40B4-BE49-F238E27FC236}">
              <a16:creationId xmlns:a16="http://schemas.microsoft.com/office/drawing/2014/main" id="{A12A1082-041B-AA8D-0087-E2FC2D4BFE1A}"/>
            </a:ext>
          </a:extLst>
        </p:cNvPr>
        <p:cNvGrpSpPr/>
        <p:nvPr/>
      </p:nvGrpSpPr>
      <p:grpSpPr>
        <a:xfrm>
          <a:off x="0" y="0"/>
          <a:ext cx="0" cy="0"/>
          <a:chOff x="0" y="0"/>
          <a:chExt cx="0" cy="0"/>
        </a:xfrm>
      </p:grpSpPr>
      <p:sp>
        <p:nvSpPr>
          <p:cNvPr id="135" name="Google Shape;135;p3">
            <a:extLst>
              <a:ext uri="{FF2B5EF4-FFF2-40B4-BE49-F238E27FC236}">
                <a16:creationId xmlns:a16="http://schemas.microsoft.com/office/drawing/2014/main" id="{0BE6CDB6-FAD7-1AEB-CD82-75C97C8D41AC}"/>
              </a:ext>
            </a:extLst>
          </p:cNvPr>
          <p:cNvSpPr txBox="1">
            <a:spLocks noGrp="1"/>
          </p:cNvSpPr>
          <p:nvPr>
            <p:ph type="body" idx="1"/>
          </p:nvPr>
        </p:nvSpPr>
        <p:spPr>
          <a:xfrm>
            <a:off x="1446981" y="1584960"/>
            <a:ext cx="4649019" cy="4470400"/>
          </a:xfrm>
          <a:prstGeom prst="rect">
            <a:avLst/>
          </a:prstGeom>
          <a:noFill/>
          <a:ln>
            <a:noFill/>
          </a:ln>
        </p:spPr>
        <p:txBody>
          <a:bodyPr spcFirstLastPara="1" wrap="square" lIns="60950" tIns="30467" rIns="60950" bIns="30467" anchor="t" anchorCtr="0">
            <a:normAutofit/>
          </a:bodyPr>
          <a:lstStyle/>
          <a:p>
            <a:pPr marL="0" indent="0">
              <a:spcBef>
                <a:spcPts val="0"/>
              </a:spcBef>
              <a:buClr>
                <a:schemeClr val="dk1"/>
              </a:buClr>
              <a:buSzPts val="3600"/>
            </a:pPr>
            <a:r>
              <a:rPr lang="en-US" sz="2400" b="1" dirty="0">
                <a:solidFill>
                  <a:schemeClr val="dk1"/>
                </a:solidFill>
              </a:rPr>
              <a:t>50/50 RAFFLE</a:t>
            </a:r>
            <a:endParaRPr dirty="0"/>
          </a:p>
          <a:p>
            <a:pPr marL="0" indent="0">
              <a:spcBef>
                <a:spcPts val="480"/>
              </a:spcBef>
              <a:buClr>
                <a:schemeClr val="dk1"/>
              </a:buClr>
              <a:buSzPts val="3600"/>
            </a:pPr>
            <a:r>
              <a:rPr lang="en-US" sz="2400" dirty="0">
                <a:solidFill>
                  <a:schemeClr val="dk1"/>
                </a:solidFill>
              </a:rPr>
              <a:t>Tickets are </a:t>
            </a:r>
            <a:r>
              <a:rPr lang="en-US" sz="2400" b="1" dirty="0">
                <a:solidFill>
                  <a:schemeClr val="dk1"/>
                </a:solidFill>
              </a:rPr>
              <a:t>$1 </a:t>
            </a:r>
            <a:r>
              <a:rPr lang="en-US" sz="2400" dirty="0">
                <a:solidFill>
                  <a:schemeClr val="dk1"/>
                </a:solidFill>
              </a:rPr>
              <a:t>each and can be purchased from </a:t>
            </a:r>
            <a:r>
              <a:rPr lang="en-US" sz="2400" b="1" dirty="0">
                <a:solidFill>
                  <a:schemeClr val="dk1"/>
                </a:solidFill>
              </a:rPr>
              <a:t>Conni Strittmatter </a:t>
            </a:r>
            <a:r>
              <a:rPr lang="en-US" sz="2400" dirty="0">
                <a:solidFill>
                  <a:schemeClr val="dk1"/>
                </a:solidFill>
              </a:rPr>
              <a:t>or </a:t>
            </a:r>
            <a:r>
              <a:rPr lang="en-US" sz="2400" b="1" dirty="0">
                <a:solidFill>
                  <a:schemeClr val="dk1"/>
                </a:solidFill>
              </a:rPr>
              <a:t>David Dahl</a:t>
            </a:r>
            <a:r>
              <a:rPr lang="en-US" sz="2400" dirty="0">
                <a:solidFill>
                  <a:schemeClr val="dk1"/>
                </a:solidFill>
              </a:rPr>
              <a:t>! The winner takes home half the pot. </a:t>
            </a:r>
            <a:endParaRPr dirty="0"/>
          </a:p>
          <a:p>
            <a:pPr marL="0" indent="0">
              <a:spcBef>
                <a:spcPts val="480"/>
              </a:spcBef>
              <a:buSzPts val="3600"/>
            </a:pPr>
            <a:endParaRPr sz="2400" dirty="0">
              <a:solidFill>
                <a:schemeClr val="dk1"/>
              </a:solidFill>
            </a:endParaRPr>
          </a:p>
          <a:p>
            <a:pPr marL="0" indent="0">
              <a:spcBef>
                <a:spcPts val="480"/>
              </a:spcBef>
              <a:buClr>
                <a:schemeClr val="dk1"/>
              </a:buClr>
              <a:buSzPts val="3600"/>
            </a:pPr>
            <a:r>
              <a:rPr lang="en-US" sz="2400" b="1" dirty="0">
                <a:solidFill>
                  <a:schemeClr val="dk1"/>
                </a:solidFill>
              </a:rPr>
              <a:t>SILENT AUCTION</a:t>
            </a:r>
            <a:endParaRPr dirty="0"/>
          </a:p>
          <a:p>
            <a:pPr marL="0" indent="0">
              <a:spcBef>
                <a:spcPts val="480"/>
              </a:spcBef>
              <a:buClr>
                <a:schemeClr val="dk1"/>
              </a:buClr>
              <a:buSzPts val="3600"/>
            </a:pPr>
            <a:r>
              <a:rPr lang="en-US" sz="2400" dirty="0">
                <a:solidFill>
                  <a:schemeClr val="dk1"/>
                </a:solidFill>
              </a:rPr>
              <a:t>Visit the Silent Auction in the exhibitor hall to place your bids </a:t>
            </a:r>
            <a:r>
              <a:rPr lang="en-US" sz="2400" b="1" dirty="0">
                <a:solidFill>
                  <a:schemeClr val="dk1"/>
                </a:solidFill>
              </a:rPr>
              <a:t>before 10:45 a.m. on Friday, May 8</a:t>
            </a:r>
            <a:r>
              <a:rPr lang="en-US" sz="2400" b="1" baseline="30000" dirty="0">
                <a:solidFill>
                  <a:schemeClr val="dk1"/>
                </a:solidFill>
              </a:rPr>
              <a:t>th</a:t>
            </a:r>
            <a:r>
              <a:rPr lang="en-US" sz="2400" dirty="0">
                <a:solidFill>
                  <a:schemeClr val="dk1"/>
                </a:solidFill>
              </a:rPr>
              <a:t>. </a:t>
            </a:r>
            <a:endParaRPr dirty="0"/>
          </a:p>
        </p:txBody>
      </p:sp>
      <p:sp>
        <p:nvSpPr>
          <p:cNvPr id="136" name="Google Shape;136;p3">
            <a:extLst>
              <a:ext uri="{FF2B5EF4-FFF2-40B4-BE49-F238E27FC236}">
                <a16:creationId xmlns:a16="http://schemas.microsoft.com/office/drawing/2014/main" id="{A62051C4-66E7-14A9-9D58-F8B7EF64508C}"/>
              </a:ext>
            </a:extLst>
          </p:cNvPr>
          <p:cNvSpPr txBox="1">
            <a:spLocks noGrp="1"/>
          </p:cNvSpPr>
          <p:nvPr>
            <p:ph type="title"/>
          </p:nvPr>
        </p:nvSpPr>
        <p:spPr>
          <a:xfrm>
            <a:off x="481542" y="431800"/>
            <a:ext cx="10745258" cy="908050"/>
          </a:xfrm>
          <a:prstGeom prst="rect">
            <a:avLst/>
          </a:prstGeom>
          <a:noFill/>
          <a:ln>
            <a:noFill/>
          </a:ln>
        </p:spPr>
        <p:txBody>
          <a:bodyPr spcFirstLastPara="1" wrap="square" lIns="60950" tIns="30467" rIns="60950" bIns="30467" anchor="t" anchorCtr="0">
            <a:normAutofit/>
          </a:bodyPr>
          <a:lstStyle/>
          <a:p>
            <a:pPr>
              <a:buClr>
                <a:schemeClr val="dk1"/>
              </a:buClr>
              <a:buSzPts val="8000"/>
            </a:pPr>
            <a:r>
              <a:rPr lang="en-US" sz="5334">
                <a:solidFill>
                  <a:schemeClr val="dk1"/>
                </a:solidFill>
              </a:rPr>
              <a:t>Don’t Miss!</a:t>
            </a:r>
            <a:endParaRPr sz="5334">
              <a:solidFill>
                <a:schemeClr val="dk1"/>
              </a:solidFill>
            </a:endParaRPr>
          </a:p>
        </p:txBody>
      </p:sp>
      <p:pic>
        <p:nvPicPr>
          <p:cNvPr id="137" name="Google Shape;137;p3" descr="Ticket with solid fill">
            <a:extLst>
              <a:ext uri="{FF2B5EF4-FFF2-40B4-BE49-F238E27FC236}">
                <a16:creationId xmlns:a16="http://schemas.microsoft.com/office/drawing/2014/main" id="{FBA69DAA-A3F4-D0FB-248C-8C5C6241EB25}"/>
              </a:ext>
            </a:extLst>
          </p:cNvPr>
          <p:cNvPicPr preferRelativeResize="0"/>
          <p:nvPr/>
        </p:nvPicPr>
        <p:blipFill rotWithShape="1">
          <a:blip r:embed="rId3">
            <a:alphaModFix/>
          </a:blip>
          <a:srcRect/>
          <a:stretch/>
        </p:blipFill>
        <p:spPr>
          <a:xfrm>
            <a:off x="595613" y="1584960"/>
            <a:ext cx="645589" cy="645589"/>
          </a:xfrm>
          <a:prstGeom prst="rect">
            <a:avLst/>
          </a:prstGeom>
          <a:noFill/>
          <a:ln>
            <a:noFill/>
          </a:ln>
        </p:spPr>
      </p:pic>
      <p:pic>
        <p:nvPicPr>
          <p:cNvPr id="138" name="Google Shape;138;p3" descr="Gavel with solid fill">
            <a:extLst>
              <a:ext uri="{FF2B5EF4-FFF2-40B4-BE49-F238E27FC236}">
                <a16:creationId xmlns:a16="http://schemas.microsoft.com/office/drawing/2014/main" id="{E019B7E1-5408-04CF-0E36-B4EBDFDF5283}"/>
              </a:ext>
            </a:extLst>
          </p:cNvPr>
          <p:cNvPicPr preferRelativeResize="0"/>
          <p:nvPr/>
        </p:nvPicPr>
        <p:blipFill rotWithShape="1">
          <a:blip r:embed="rId4">
            <a:alphaModFix/>
          </a:blip>
          <a:srcRect/>
          <a:stretch/>
        </p:blipFill>
        <p:spPr>
          <a:xfrm>
            <a:off x="597430" y="3968487"/>
            <a:ext cx="672451" cy="672451"/>
          </a:xfrm>
          <a:prstGeom prst="rect">
            <a:avLst/>
          </a:prstGeom>
          <a:noFill/>
          <a:ln>
            <a:noFill/>
          </a:ln>
        </p:spPr>
      </p:pic>
      <p:pic>
        <p:nvPicPr>
          <p:cNvPr id="139" name="Google Shape;139;p3" descr="Megaphone with solid fill">
            <a:extLst>
              <a:ext uri="{FF2B5EF4-FFF2-40B4-BE49-F238E27FC236}">
                <a16:creationId xmlns:a16="http://schemas.microsoft.com/office/drawing/2014/main" id="{6CDAF7EB-6692-467A-79EE-18FE098E8D09}"/>
              </a:ext>
            </a:extLst>
          </p:cNvPr>
          <p:cNvPicPr preferRelativeResize="0"/>
          <p:nvPr/>
        </p:nvPicPr>
        <p:blipFill rotWithShape="1">
          <a:blip r:embed="rId5">
            <a:alphaModFix/>
          </a:blip>
          <a:srcRect/>
          <a:stretch/>
        </p:blipFill>
        <p:spPr>
          <a:xfrm>
            <a:off x="6556068" y="1549400"/>
            <a:ext cx="705465" cy="705465"/>
          </a:xfrm>
          <a:prstGeom prst="rect">
            <a:avLst/>
          </a:prstGeom>
          <a:noFill/>
          <a:ln>
            <a:noFill/>
          </a:ln>
        </p:spPr>
      </p:pic>
      <p:sp>
        <p:nvSpPr>
          <p:cNvPr id="140" name="Google Shape;140;p3">
            <a:extLst>
              <a:ext uri="{FF2B5EF4-FFF2-40B4-BE49-F238E27FC236}">
                <a16:creationId xmlns:a16="http://schemas.microsoft.com/office/drawing/2014/main" id="{53DEED50-9878-9E4B-D493-E32BB2D535B8}"/>
              </a:ext>
            </a:extLst>
          </p:cNvPr>
          <p:cNvSpPr txBox="1"/>
          <p:nvPr/>
        </p:nvSpPr>
        <p:spPr>
          <a:xfrm>
            <a:off x="7315201" y="1549400"/>
            <a:ext cx="4231387" cy="4622800"/>
          </a:xfrm>
          <a:prstGeom prst="rect">
            <a:avLst/>
          </a:prstGeom>
          <a:noFill/>
          <a:ln>
            <a:noFill/>
          </a:ln>
        </p:spPr>
        <p:txBody>
          <a:bodyPr spcFirstLastPara="1" wrap="square" lIns="60950" tIns="30467" rIns="60950" bIns="30467" anchor="t" anchorCtr="0">
            <a:normAutofit/>
          </a:bodyPr>
          <a:lstStyle/>
          <a:p>
            <a:pPr defTabSz="609630">
              <a:buClr>
                <a:srgbClr val="027676"/>
              </a:buClr>
              <a:buSzPts val="3600"/>
            </a:pPr>
            <a:r>
              <a:rPr lang="en-US" sz="2400" b="1" kern="0" dirty="0">
                <a:solidFill>
                  <a:srgbClr val="027676"/>
                </a:solidFill>
                <a:latin typeface="Arial"/>
                <a:ea typeface="Arial"/>
                <a:cs typeface="Arial"/>
                <a:sym typeface="Arial"/>
              </a:rPr>
              <a:t>PUB QUIZ </a:t>
            </a:r>
            <a:endParaRPr sz="933" kern="0" dirty="0">
              <a:solidFill>
                <a:srgbClr val="000000"/>
              </a:solidFill>
              <a:latin typeface="Arial"/>
              <a:cs typeface="Arial"/>
              <a:sym typeface="Arial"/>
            </a:endParaRPr>
          </a:p>
          <a:p>
            <a:pPr defTabSz="609630">
              <a:spcBef>
                <a:spcPts val="480"/>
              </a:spcBef>
              <a:buClr>
                <a:srgbClr val="027676"/>
              </a:buClr>
              <a:buSzPts val="3600"/>
            </a:pPr>
            <a:r>
              <a:rPr lang="en-US" sz="2400" kern="0" dirty="0">
                <a:solidFill>
                  <a:srgbClr val="027676"/>
                </a:solidFill>
                <a:latin typeface="Arial"/>
                <a:ea typeface="Arial"/>
                <a:cs typeface="Arial"/>
                <a:sym typeface="Arial"/>
              </a:rPr>
              <a:t>Thursday, May 7 </a:t>
            </a:r>
            <a:br>
              <a:rPr lang="en-US" sz="2400" kern="0" dirty="0">
                <a:solidFill>
                  <a:srgbClr val="027676"/>
                </a:solidFill>
                <a:latin typeface="Arial"/>
                <a:ea typeface="Arial"/>
                <a:cs typeface="Arial"/>
                <a:sym typeface="Arial"/>
              </a:rPr>
            </a:br>
            <a:r>
              <a:rPr lang="en-US" sz="2400" kern="0" dirty="0">
                <a:solidFill>
                  <a:srgbClr val="027676"/>
                </a:solidFill>
                <a:latin typeface="Arial"/>
                <a:ea typeface="Arial"/>
                <a:cs typeface="Arial"/>
                <a:sym typeface="Arial"/>
              </a:rPr>
              <a:t>8:00 – 10:00 p.m.</a:t>
            </a:r>
            <a:br>
              <a:rPr lang="en-US" sz="2400" kern="0" dirty="0">
                <a:solidFill>
                  <a:srgbClr val="027676"/>
                </a:solidFill>
                <a:latin typeface="Arial"/>
                <a:ea typeface="Arial"/>
                <a:cs typeface="Arial"/>
                <a:sym typeface="Arial"/>
              </a:rPr>
            </a:br>
            <a:r>
              <a:rPr lang="en-US" sz="2400" kern="0" dirty="0">
                <a:solidFill>
                  <a:srgbClr val="027676"/>
                </a:solidFill>
                <a:latin typeface="Arial"/>
                <a:ea typeface="Arial"/>
                <a:cs typeface="Arial"/>
                <a:sym typeface="Arial"/>
              </a:rPr>
              <a:t>Choptank Ballroom</a:t>
            </a:r>
            <a:br>
              <a:rPr lang="en-US" sz="2400" kern="0" dirty="0">
                <a:solidFill>
                  <a:srgbClr val="027676"/>
                </a:solidFill>
                <a:latin typeface="Arial"/>
                <a:ea typeface="Arial"/>
                <a:cs typeface="Arial"/>
                <a:sym typeface="Arial"/>
              </a:rPr>
            </a:br>
            <a:endParaRPr sz="2400" b="1" kern="0" dirty="0">
              <a:solidFill>
                <a:srgbClr val="027676"/>
              </a:solidFill>
              <a:latin typeface="Arial"/>
              <a:ea typeface="Arial"/>
              <a:cs typeface="Arial"/>
              <a:sym typeface="Arial"/>
            </a:endParaRPr>
          </a:p>
          <a:p>
            <a:pPr defTabSz="609630">
              <a:spcBef>
                <a:spcPts val="480"/>
              </a:spcBef>
              <a:buClr>
                <a:srgbClr val="FFFFFF"/>
              </a:buClr>
              <a:buSzPts val="3600"/>
            </a:pPr>
            <a:endParaRPr sz="2400" b="1" kern="0" dirty="0">
              <a:solidFill>
                <a:srgbClr val="027676"/>
              </a:solidFill>
              <a:latin typeface="Arial"/>
              <a:ea typeface="Arial"/>
              <a:cs typeface="Arial"/>
              <a:sym typeface="Arial"/>
            </a:endParaRPr>
          </a:p>
          <a:p>
            <a:pPr defTabSz="609630">
              <a:spcBef>
                <a:spcPts val="480"/>
              </a:spcBef>
              <a:buClr>
                <a:srgbClr val="027676"/>
              </a:buClr>
              <a:buSzPts val="3600"/>
            </a:pPr>
            <a:r>
              <a:rPr lang="en-US" sz="2400" b="1" kern="0" dirty="0">
                <a:solidFill>
                  <a:srgbClr val="027676"/>
                </a:solidFill>
                <a:latin typeface="Arial"/>
                <a:ea typeface="Arial"/>
                <a:cs typeface="Arial"/>
                <a:sym typeface="Arial"/>
              </a:rPr>
              <a:t>KARAOKE</a:t>
            </a:r>
            <a:endParaRPr sz="933" kern="0" dirty="0">
              <a:solidFill>
                <a:srgbClr val="000000"/>
              </a:solidFill>
              <a:latin typeface="Arial"/>
              <a:cs typeface="Arial"/>
              <a:sym typeface="Arial"/>
            </a:endParaRPr>
          </a:p>
          <a:p>
            <a:pPr defTabSz="609630">
              <a:spcBef>
                <a:spcPts val="480"/>
              </a:spcBef>
              <a:buClr>
                <a:srgbClr val="027676"/>
              </a:buClr>
              <a:buSzPts val="3600"/>
            </a:pPr>
            <a:r>
              <a:rPr lang="en-US" sz="2400" kern="0" dirty="0">
                <a:solidFill>
                  <a:srgbClr val="027676"/>
                </a:solidFill>
                <a:latin typeface="Arial"/>
                <a:ea typeface="Arial"/>
                <a:cs typeface="Arial"/>
                <a:sym typeface="Arial"/>
              </a:rPr>
              <a:t>Thursday, May 7</a:t>
            </a:r>
            <a:br>
              <a:rPr lang="en-US" sz="2400" kern="0" dirty="0">
                <a:solidFill>
                  <a:srgbClr val="027676"/>
                </a:solidFill>
                <a:latin typeface="Arial"/>
                <a:ea typeface="Arial"/>
                <a:cs typeface="Arial"/>
                <a:sym typeface="Arial"/>
              </a:rPr>
            </a:br>
            <a:r>
              <a:rPr lang="en-US" sz="2400" kern="0" dirty="0">
                <a:solidFill>
                  <a:srgbClr val="027676"/>
                </a:solidFill>
                <a:latin typeface="Arial"/>
                <a:ea typeface="Arial"/>
                <a:cs typeface="Arial"/>
                <a:sym typeface="Arial"/>
              </a:rPr>
              <a:t>8:00 – 11:00 p.m.</a:t>
            </a:r>
            <a:br>
              <a:rPr lang="en-US" sz="2400" kern="0" dirty="0">
                <a:solidFill>
                  <a:srgbClr val="027676"/>
                </a:solidFill>
                <a:latin typeface="Arial"/>
                <a:ea typeface="Arial"/>
                <a:cs typeface="Arial"/>
                <a:sym typeface="Arial"/>
              </a:rPr>
            </a:br>
            <a:r>
              <a:rPr lang="en-US" sz="2400" kern="0" dirty="0">
                <a:solidFill>
                  <a:srgbClr val="027676"/>
                </a:solidFill>
                <a:latin typeface="Arial"/>
                <a:ea typeface="Arial"/>
                <a:cs typeface="Arial"/>
                <a:sym typeface="Arial"/>
              </a:rPr>
              <a:t>Windjammer</a:t>
            </a:r>
            <a:endParaRPr sz="933" kern="0" dirty="0">
              <a:solidFill>
                <a:srgbClr val="000000"/>
              </a:solidFill>
              <a:latin typeface="Arial"/>
              <a:cs typeface="Arial"/>
              <a:sym typeface="Arial"/>
            </a:endParaRPr>
          </a:p>
        </p:txBody>
      </p:sp>
      <p:pic>
        <p:nvPicPr>
          <p:cNvPr id="141" name="Google Shape;141;p3" descr="Microphone with solid fill">
            <a:extLst>
              <a:ext uri="{FF2B5EF4-FFF2-40B4-BE49-F238E27FC236}">
                <a16:creationId xmlns:a16="http://schemas.microsoft.com/office/drawing/2014/main" id="{9C9F2F1B-F1B9-2E43-3C6F-D8FAA0AC9581}"/>
              </a:ext>
            </a:extLst>
          </p:cNvPr>
          <p:cNvPicPr preferRelativeResize="0"/>
          <p:nvPr/>
        </p:nvPicPr>
        <p:blipFill rotWithShape="1">
          <a:blip r:embed="rId6">
            <a:alphaModFix/>
          </a:blip>
          <a:srcRect/>
          <a:stretch/>
        </p:blipFill>
        <p:spPr>
          <a:xfrm>
            <a:off x="6651933" y="3968486"/>
            <a:ext cx="609600" cy="609600"/>
          </a:xfrm>
          <a:prstGeom prst="rect">
            <a:avLst/>
          </a:prstGeom>
          <a:noFill/>
          <a:ln>
            <a:noFill/>
          </a:ln>
        </p:spPr>
      </p:pic>
    </p:spTree>
    <p:extLst>
      <p:ext uri="{BB962C8B-B14F-4D97-AF65-F5344CB8AC3E}">
        <p14:creationId xmlns:p14="http://schemas.microsoft.com/office/powerpoint/2010/main" val="1081934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E33708-6D3A-6A52-2632-F06E92583F21}"/>
            </a:ext>
          </a:extLst>
        </p:cNvPr>
        <p:cNvGrpSpPr/>
        <p:nvPr/>
      </p:nvGrpSpPr>
      <p:grpSpPr>
        <a:xfrm>
          <a:off x="0" y="0"/>
          <a:ext cx="0" cy="0"/>
          <a:chOff x="0" y="0"/>
          <a:chExt cx="0" cy="0"/>
        </a:xfrm>
      </p:grpSpPr>
      <p:pic>
        <p:nvPicPr>
          <p:cNvPr id="2" name="Picture 1" descr="A book cover with a mouth and teeth&#10;&#10;AI-generated content may be incorrect.">
            <a:extLst>
              <a:ext uri="{FF2B5EF4-FFF2-40B4-BE49-F238E27FC236}">
                <a16:creationId xmlns:a16="http://schemas.microsoft.com/office/drawing/2014/main" id="{00C9F538-E0AC-339D-8D6E-E7487D9FB75C}"/>
              </a:ext>
            </a:extLst>
          </p:cNvPr>
          <p:cNvPicPr>
            <a:picLocks noChangeAspect="1"/>
          </p:cNvPicPr>
          <p:nvPr/>
        </p:nvPicPr>
        <p:blipFill>
          <a:blip r:embed="rId3"/>
          <a:stretch>
            <a:fillRect/>
          </a:stretch>
        </p:blipFill>
        <p:spPr>
          <a:xfrm>
            <a:off x="7394275" y="299678"/>
            <a:ext cx="3959524" cy="6301775"/>
          </a:xfrm>
          <a:prstGeom prst="rect">
            <a:avLst/>
          </a:prstGeom>
        </p:spPr>
      </p:pic>
      <p:sp>
        <p:nvSpPr>
          <p:cNvPr id="5" name="Title 2">
            <a:extLst>
              <a:ext uri="{FF2B5EF4-FFF2-40B4-BE49-F238E27FC236}">
                <a16:creationId xmlns:a16="http://schemas.microsoft.com/office/drawing/2014/main" id="{55101661-D1EC-2D29-BEB5-BD296A3BC008}"/>
              </a:ext>
            </a:extLst>
          </p:cNvPr>
          <p:cNvSpPr>
            <a:spLocks noGrp="1"/>
          </p:cNvSpPr>
          <p:nvPr>
            <p:ph type="ctrTitle"/>
          </p:nvPr>
        </p:nvSpPr>
        <p:spPr>
          <a:xfrm>
            <a:off x="1050122" y="129224"/>
            <a:ext cx="4663438" cy="2364446"/>
          </a:xfrm>
        </p:spPr>
        <p:txBody>
          <a:bodyPr anchor="ctr">
            <a:noAutofit/>
          </a:bodyPr>
          <a:lstStyle/>
          <a:p>
            <a:pPr algn="ctr"/>
            <a:r>
              <a:rPr lang="en-US" sz="1800"/>
              <a:t>Of Monsters and mainframes, Barbara truelove</a:t>
            </a:r>
            <a:br>
              <a:rPr lang="en-US" sz="1800"/>
            </a:br>
            <a:r>
              <a:rPr lang="en-US" sz="1800"/>
              <a:t>bindery books</a:t>
            </a:r>
            <a:br>
              <a:rPr lang="en-US" sz="1800"/>
            </a:br>
            <a:r>
              <a:rPr lang="en-US" sz="1800"/>
              <a:t>Released 06/03/2025</a:t>
            </a:r>
            <a:endParaRPr lang="en-US"/>
          </a:p>
        </p:txBody>
      </p:sp>
      <p:sp>
        <p:nvSpPr>
          <p:cNvPr id="7" name="Text Placeholder 8">
            <a:extLst>
              <a:ext uri="{FF2B5EF4-FFF2-40B4-BE49-F238E27FC236}">
                <a16:creationId xmlns:a16="http://schemas.microsoft.com/office/drawing/2014/main" id="{F838108C-FF8B-E41B-E80E-E597487D2DF5}"/>
              </a:ext>
            </a:extLst>
          </p:cNvPr>
          <p:cNvSpPr>
            <a:spLocks noGrp="1"/>
          </p:cNvSpPr>
          <p:nvPr>
            <p:ph type="body" sz="quarter" idx="14"/>
          </p:nvPr>
        </p:nvSpPr>
        <p:spPr>
          <a:xfrm>
            <a:off x="920727" y="2489520"/>
            <a:ext cx="4663440" cy="3550581"/>
          </a:xfrm>
        </p:spPr>
        <p:txBody>
          <a:bodyPr vert="horz" lIns="0" tIns="0" rIns="0" bIns="0" rtlCol="0" anchor="t">
            <a:noAutofit/>
          </a:bodyPr>
          <a:lstStyle/>
          <a:p>
            <a:pPr marL="742950" lvl="2" indent="-285750">
              <a:buFont typeface="Arial"/>
              <a:buChar char="•"/>
            </a:pPr>
            <a:r>
              <a:rPr lang="en-US" sz="1800">
                <a:highlight>
                  <a:srgbClr val="FFFFFF"/>
                </a:highlight>
                <a:latin typeface="Aptos"/>
              </a:rPr>
              <a:t>For fans of "The Hitchhiker's Guide to the Galaxy" by Douglas Adams and "Dracula Daily"</a:t>
            </a:r>
          </a:p>
          <a:p>
            <a:pPr marL="742950" lvl="2" indent="-285750">
              <a:buFont typeface="Arial"/>
              <a:buChar char="•"/>
            </a:pPr>
            <a:r>
              <a:rPr lang="en-US" sz="1800">
                <a:highlight>
                  <a:srgbClr val="FFFFFF"/>
                </a:highlight>
                <a:latin typeface="Aptos"/>
              </a:rPr>
              <a:t>Science Fiction / Horror</a:t>
            </a:r>
          </a:p>
          <a:p>
            <a:pPr marL="742950" lvl="2" indent="-285750">
              <a:buFont typeface="Arial"/>
              <a:buChar char="•"/>
            </a:pPr>
            <a:r>
              <a:rPr lang="en-US" sz="1800">
                <a:highlight>
                  <a:srgbClr val="FFFFFF"/>
                </a:highlight>
                <a:latin typeface="Aptos"/>
              </a:rPr>
              <a:t>Multiple Points of View</a:t>
            </a:r>
          </a:p>
          <a:p>
            <a:pPr marL="742950" lvl="2" indent="-285750">
              <a:buFont typeface="Arial"/>
              <a:buChar char="•"/>
            </a:pPr>
            <a:r>
              <a:rPr lang="en-US" sz="1800">
                <a:highlight>
                  <a:srgbClr val="FFFFFF"/>
                </a:highlight>
                <a:latin typeface="Aptos"/>
              </a:rPr>
              <a:t>Combines multiple classic horror stories</a:t>
            </a:r>
            <a:endParaRPr lang="en-US" sz="1800">
              <a:highlight>
                <a:srgbClr val="C6C6C6"/>
              </a:highlight>
              <a:latin typeface="Aptos"/>
            </a:endParaRPr>
          </a:p>
          <a:p>
            <a:pPr marL="742950" lvl="2" indent="-285750">
              <a:buFont typeface="Arial"/>
              <a:buChar char="•"/>
            </a:pPr>
            <a:r>
              <a:rPr lang="en-US" sz="1800">
                <a:highlight>
                  <a:srgbClr val="FFFFFF"/>
                </a:highlight>
                <a:latin typeface="Aptos"/>
              </a:rPr>
              <a:t>Explores AI and what gives us humanity</a:t>
            </a:r>
          </a:p>
          <a:p>
            <a:pPr indent="0">
              <a:buNone/>
            </a:pPr>
            <a:endParaRPr lang="en-US" sz="1800">
              <a:latin typeface="Univers"/>
            </a:endParaRPr>
          </a:p>
          <a:p>
            <a:pPr indent="0">
              <a:buNone/>
            </a:pPr>
            <a:endParaRPr lang="en-US">
              <a:latin typeface="Univers"/>
            </a:endParaRPr>
          </a:p>
          <a:p>
            <a:endParaRPr lang="en-US"/>
          </a:p>
        </p:txBody>
      </p:sp>
    </p:spTree>
    <p:extLst>
      <p:ext uri="{BB962C8B-B14F-4D97-AF65-F5344CB8AC3E}">
        <p14:creationId xmlns:p14="http://schemas.microsoft.com/office/powerpoint/2010/main" val="8665196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80B3F-B196-FE04-5B89-EE938F1E49B7}"/>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46D9DE8F-8A70-F005-7952-D911D9107CFF}"/>
              </a:ext>
            </a:extLst>
          </p:cNvPr>
          <p:cNvSpPr>
            <a:spLocks noGrp="1"/>
          </p:cNvSpPr>
          <p:nvPr>
            <p:ph type="ctrTitle"/>
          </p:nvPr>
        </p:nvSpPr>
        <p:spPr>
          <a:xfrm>
            <a:off x="916745" y="137629"/>
            <a:ext cx="4663438" cy="2364446"/>
          </a:xfrm>
        </p:spPr>
        <p:txBody>
          <a:bodyPr anchor="ctr">
            <a:noAutofit/>
          </a:bodyPr>
          <a:lstStyle/>
          <a:p>
            <a:pPr algn="ctr"/>
            <a:r>
              <a:rPr lang="en-US" sz="1800"/>
              <a:t>The Impossible Garden of </a:t>
            </a:r>
            <a:r>
              <a:rPr lang="en-US" sz="1800" err="1"/>
              <a:t>clara</a:t>
            </a:r>
            <a:r>
              <a:rPr lang="en-US" sz="1800"/>
              <a:t> </a:t>
            </a:r>
            <a:r>
              <a:rPr lang="en-US" sz="1800" err="1"/>
              <a:t>thorne</a:t>
            </a:r>
            <a:r>
              <a:rPr lang="en-US" sz="1800"/>
              <a:t> by summer n. </a:t>
            </a:r>
            <a:r>
              <a:rPr lang="en-US" sz="1800" err="1"/>
              <a:t>england</a:t>
            </a:r>
            <a:br>
              <a:rPr lang="en-US" sz="1800"/>
            </a:br>
            <a:r>
              <a:rPr lang="en-US" sz="1800"/>
              <a:t>Hachette book group / Forever</a:t>
            </a:r>
            <a:br>
              <a:rPr lang="en-US" sz="1800"/>
            </a:br>
            <a:r>
              <a:rPr lang="en-US" sz="1800"/>
              <a:t>Released 4/7/26</a:t>
            </a:r>
            <a:endParaRPr lang="en-US"/>
          </a:p>
        </p:txBody>
      </p:sp>
      <p:sp>
        <p:nvSpPr>
          <p:cNvPr id="6" name="Text Placeholder 8">
            <a:extLst>
              <a:ext uri="{FF2B5EF4-FFF2-40B4-BE49-F238E27FC236}">
                <a16:creationId xmlns:a16="http://schemas.microsoft.com/office/drawing/2014/main" id="{AA9CE335-2764-7B2A-9B05-0E5CF0110D42}"/>
              </a:ext>
            </a:extLst>
          </p:cNvPr>
          <p:cNvSpPr>
            <a:spLocks noGrp="1"/>
          </p:cNvSpPr>
          <p:nvPr>
            <p:ph type="body" sz="quarter" idx="14"/>
          </p:nvPr>
        </p:nvSpPr>
        <p:spPr>
          <a:xfrm>
            <a:off x="920727" y="2489520"/>
            <a:ext cx="4663440" cy="3550581"/>
          </a:xfrm>
        </p:spPr>
        <p:txBody>
          <a:bodyPr vert="horz" lIns="0" tIns="0" rIns="0" bIns="0" rtlCol="0" anchor="t">
            <a:noAutofit/>
          </a:bodyPr>
          <a:lstStyle/>
          <a:p>
            <a:pPr marL="742950" lvl="2" indent="-285750">
              <a:buFont typeface="Arial"/>
              <a:buChar char="•"/>
            </a:pPr>
            <a:r>
              <a:rPr lang="en-US" sz="1800">
                <a:highlight>
                  <a:srgbClr val="FFFFFF"/>
                </a:highlight>
                <a:latin typeface="Aptos"/>
              </a:rPr>
              <a:t>For fans of "The Assistant to the Villain" series and Rebecca Thorne</a:t>
            </a:r>
          </a:p>
          <a:p>
            <a:pPr marL="742950" lvl="2" indent="-285750">
              <a:buFont typeface="Arial"/>
              <a:buChar char="•"/>
            </a:pPr>
            <a:r>
              <a:rPr lang="en-US" sz="1800">
                <a:latin typeface="Aptos"/>
              </a:rPr>
              <a:t>Cozy Fantasy </a:t>
            </a:r>
            <a:r>
              <a:rPr lang="en-US" sz="1800">
                <a:highlight>
                  <a:srgbClr val="FFFFFF"/>
                </a:highlight>
                <a:latin typeface="Aptos"/>
              </a:rPr>
              <a:t> / Romance</a:t>
            </a:r>
          </a:p>
          <a:p>
            <a:pPr marL="742950" lvl="2" indent="-285750">
              <a:buFont typeface="Arial"/>
              <a:buChar char="•"/>
            </a:pPr>
            <a:r>
              <a:rPr lang="en-US" sz="1800">
                <a:highlight>
                  <a:srgbClr val="FFFFFF"/>
                </a:highlight>
                <a:latin typeface="Aptos"/>
              </a:rPr>
              <a:t>Low stakes</a:t>
            </a:r>
          </a:p>
          <a:p>
            <a:pPr marL="742950" lvl="2" indent="-285750">
              <a:buFont typeface="Arial"/>
              <a:buChar char="•"/>
            </a:pPr>
            <a:r>
              <a:rPr lang="en-US" sz="1800">
                <a:highlight>
                  <a:srgbClr val="FFFFFF"/>
                </a:highlight>
                <a:latin typeface="Aptos"/>
              </a:rPr>
              <a:t>Grumpy/sunshine pairing + hedgehog sidekick!​</a:t>
            </a:r>
          </a:p>
          <a:p>
            <a:pPr marL="742950" lvl="2" indent="-285750">
              <a:buFont typeface="Arial"/>
              <a:buChar char="•"/>
            </a:pPr>
            <a:r>
              <a:rPr lang="en-US" sz="1800">
                <a:highlight>
                  <a:srgbClr val="FFFFFF"/>
                </a:highlight>
                <a:latin typeface="Aptos"/>
              </a:rPr>
              <a:t>Found family + small town/community vibes</a:t>
            </a:r>
          </a:p>
          <a:p>
            <a:pPr marL="742950" lvl="2" indent="-285750">
              <a:buFont typeface="Arial"/>
              <a:buChar char="•"/>
            </a:pPr>
            <a:r>
              <a:rPr lang="en-US" sz="1800">
                <a:highlight>
                  <a:srgbClr val="FFFFFF"/>
                </a:highlight>
                <a:latin typeface="Aptos"/>
              </a:rPr>
              <a:t>Debut title</a:t>
            </a:r>
          </a:p>
          <a:p>
            <a:pPr marL="742950" lvl="2" indent="-285750">
              <a:buFont typeface="Arial"/>
              <a:buChar char="•"/>
            </a:pPr>
            <a:endParaRPr lang="en-US">
              <a:highlight>
                <a:srgbClr val="FFFFFF"/>
              </a:highlight>
              <a:latin typeface="Aptos"/>
            </a:endParaRPr>
          </a:p>
          <a:p>
            <a:endParaRPr lang="en-US">
              <a:latin typeface="Univers"/>
            </a:endParaRPr>
          </a:p>
          <a:p>
            <a:endParaRPr lang="en-US" sz="1800">
              <a:latin typeface="Univers"/>
            </a:endParaRPr>
          </a:p>
          <a:p>
            <a:endParaRPr lang="en-US"/>
          </a:p>
        </p:txBody>
      </p:sp>
      <p:pic>
        <p:nvPicPr>
          <p:cNvPr id="7" name="Picture 6" descr="Cover for The Impossible Garden of Clara Thorne">
            <a:extLst>
              <a:ext uri="{FF2B5EF4-FFF2-40B4-BE49-F238E27FC236}">
                <a16:creationId xmlns:a16="http://schemas.microsoft.com/office/drawing/2014/main" id="{5EBBE11C-D1F5-547B-CD5D-E1D705851FF7}"/>
              </a:ext>
            </a:extLst>
          </p:cNvPr>
          <p:cNvPicPr>
            <a:picLocks noChangeAspect="1"/>
          </p:cNvPicPr>
          <p:nvPr/>
        </p:nvPicPr>
        <p:blipFill>
          <a:blip r:embed="rId3"/>
          <a:stretch>
            <a:fillRect/>
          </a:stretch>
        </p:blipFill>
        <p:spPr>
          <a:xfrm>
            <a:off x="7431469" y="304800"/>
            <a:ext cx="4104998" cy="6154614"/>
          </a:xfrm>
          <a:prstGeom prst="rect">
            <a:avLst/>
          </a:prstGeom>
        </p:spPr>
      </p:pic>
    </p:spTree>
    <p:extLst>
      <p:ext uri="{BB962C8B-B14F-4D97-AF65-F5344CB8AC3E}">
        <p14:creationId xmlns:p14="http://schemas.microsoft.com/office/powerpoint/2010/main" val="18022652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98A14B-45F6-84AB-7E81-26D73E54E1EC}"/>
            </a:ext>
          </a:extLst>
        </p:cNvPr>
        <p:cNvGrpSpPr/>
        <p:nvPr/>
      </p:nvGrpSpPr>
      <p:grpSpPr>
        <a:xfrm>
          <a:off x="0" y="0"/>
          <a:ext cx="0" cy="0"/>
          <a:chOff x="0" y="0"/>
          <a:chExt cx="0" cy="0"/>
        </a:xfrm>
      </p:grpSpPr>
      <p:sp>
        <p:nvSpPr>
          <p:cNvPr id="8" name="Title 2">
            <a:extLst>
              <a:ext uri="{FF2B5EF4-FFF2-40B4-BE49-F238E27FC236}">
                <a16:creationId xmlns:a16="http://schemas.microsoft.com/office/drawing/2014/main" id="{91E340E3-F784-DC00-839F-B5BDE19400DC}"/>
              </a:ext>
            </a:extLst>
          </p:cNvPr>
          <p:cNvSpPr>
            <a:spLocks noGrp="1"/>
          </p:cNvSpPr>
          <p:nvPr>
            <p:ph type="ctrTitle"/>
          </p:nvPr>
        </p:nvSpPr>
        <p:spPr>
          <a:xfrm>
            <a:off x="1280160" y="301752"/>
            <a:ext cx="4663438" cy="2364446"/>
          </a:xfrm>
        </p:spPr>
        <p:txBody>
          <a:bodyPr anchor="ctr">
            <a:noAutofit/>
          </a:bodyPr>
          <a:lstStyle/>
          <a:p>
            <a:pPr algn="ctr"/>
            <a:r>
              <a:rPr lang="en-US" sz="1800" err="1"/>
              <a:t>Turncloak</a:t>
            </a:r>
            <a:r>
              <a:rPr lang="en-US" sz="1800"/>
              <a:t> by l. k. steven</a:t>
            </a:r>
            <a:br>
              <a:rPr lang="en-US" sz="1800"/>
            </a:br>
            <a:r>
              <a:rPr lang="en-US" sz="1800"/>
              <a:t>PRH / Del Rey</a:t>
            </a:r>
            <a:br>
              <a:rPr lang="en-US" sz="1800"/>
            </a:br>
            <a:r>
              <a:rPr lang="en-US" sz="1800"/>
              <a:t>coming out 09/15/26</a:t>
            </a:r>
            <a:endParaRPr lang="en-US"/>
          </a:p>
        </p:txBody>
      </p:sp>
      <p:pic>
        <p:nvPicPr>
          <p:cNvPr id="3" name="Picture 2" descr="A book cover with a red and black background&#10;&#10;AI-generated content may be incorrect.">
            <a:extLst>
              <a:ext uri="{FF2B5EF4-FFF2-40B4-BE49-F238E27FC236}">
                <a16:creationId xmlns:a16="http://schemas.microsoft.com/office/drawing/2014/main" id="{B70BDB92-100C-7AE2-258A-6B4159219505}"/>
              </a:ext>
            </a:extLst>
          </p:cNvPr>
          <p:cNvPicPr>
            <a:picLocks noChangeAspect="1"/>
          </p:cNvPicPr>
          <p:nvPr/>
        </p:nvPicPr>
        <p:blipFill>
          <a:blip r:embed="rId3"/>
          <a:stretch>
            <a:fillRect/>
          </a:stretch>
        </p:blipFill>
        <p:spPr>
          <a:xfrm>
            <a:off x="7332598" y="277447"/>
            <a:ext cx="3935418" cy="6293336"/>
          </a:xfrm>
          <a:prstGeom prst="rect">
            <a:avLst/>
          </a:prstGeom>
        </p:spPr>
      </p:pic>
      <p:sp>
        <p:nvSpPr>
          <p:cNvPr id="10" name="Text Placeholder 8">
            <a:extLst>
              <a:ext uri="{FF2B5EF4-FFF2-40B4-BE49-F238E27FC236}">
                <a16:creationId xmlns:a16="http://schemas.microsoft.com/office/drawing/2014/main" id="{03511D49-416B-1B23-F851-8491654207BA}"/>
              </a:ext>
            </a:extLst>
          </p:cNvPr>
          <p:cNvSpPr>
            <a:spLocks noGrp="1"/>
          </p:cNvSpPr>
          <p:nvPr>
            <p:ph type="body" sz="quarter" idx="14"/>
          </p:nvPr>
        </p:nvSpPr>
        <p:spPr>
          <a:xfrm>
            <a:off x="920727" y="2489520"/>
            <a:ext cx="4663440" cy="3550581"/>
          </a:xfrm>
        </p:spPr>
        <p:txBody>
          <a:bodyPr vert="horz" lIns="0" tIns="0" rIns="0" bIns="0" rtlCol="0" anchor="t">
            <a:noAutofit/>
          </a:bodyPr>
          <a:lstStyle/>
          <a:p>
            <a:pPr marL="742950" lvl="2" indent="-285750">
              <a:buFont typeface="Arial"/>
              <a:buChar char="•"/>
            </a:pPr>
            <a:r>
              <a:rPr lang="en-US" sz="1800">
                <a:highlight>
                  <a:srgbClr val="FFFFFF"/>
                </a:highlight>
                <a:latin typeface="Aptos"/>
              </a:rPr>
              <a:t>For fans of Naomi Novik and Cassandra Clare</a:t>
            </a:r>
            <a:endParaRPr lang="en-US" sz="1800">
              <a:highlight>
                <a:srgbClr val="C6C6C6"/>
              </a:highlight>
              <a:latin typeface="Aptos"/>
            </a:endParaRPr>
          </a:p>
          <a:p>
            <a:pPr marL="742950" lvl="2" indent="-285750">
              <a:buFont typeface="Arial"/>
              <a:buChar char="•"/>
            </a:pPr>
            <a:r>
              <a:rPr lang="en-US" sz="1800">
                <a:latin typeface="Aptos"/>
              </a:rPr>
              <a:t>Fantasy</a:t>
            </a:r>
            <a:r>
              <a:rPr lang="en-US" sz="1800">
                <a:highlight>
                  <a:srgbClr val="FFFFFF"/>
                </a:highlight>
                <a:latin typeface="Aptos"/>
              </a:rPr>
              <a:t> / Romance / Mafia</a:t>
            </a:r>
          </a:p>
          <a:p>
            <a:pPr marL="742950" lvl="2" indent="-285750">
              <a:buFont typeface="Arial"/>
              <a:buChar char="•"/>
            </a:pPr>
            <a:r>
              <a:rPr lang="en-US" sz="1800">
                <a:highlight>
                  <a:srgbClr val="FFFFFF"/>
                </a:highlight>
                <a:latin typeface="Aptos"/>
              </a:rPr>
              <a:t>Multiple Points of Views</a:t>
            </a:r>
          </a:p>
          <a:p>
            <a:pPr marL="742950" lvl="2" indent="-285750">
              <a:buFont typeface="Arial"/>
              <a:buChar char="•"/>
            </a:pPr>
            <a:r>
              <a:rPr lang="en-US" sz="1800">
                <a:highlight>
                  <a:srgbClr val="FFFFFF"/>
                </a:highlight>
                <a:latin typeface="Aptos"/>
              </a:rPr>
              <a:t>Intricate world-building with a unique magic system</a:t>
            </a:r>
            <a:endParaRPr lang="en-US">
              <a:highlight>
                <a:srgbClr val="FFFFFF"/>
              </a:highlight>
              <a:latin typeface="Aptos"/>
            </a:endParaRPr>
          </a:p>
          <a:p>
            <a:pPr marL="742950" lvl="2" indent="-285750">
              <a:buFont typeface="Arial"/>
              <a:buChar char="•"/>
            </a:pPr>
            <a:r>
              <a:rPr lang="en-US" sz="1800">
                <a:highlight>
                  <a:srgbClr val="FFFFFF"/>
                </a:highlight>
                <a:latin typeface="Aptos"/>
              </a:rPr>
              <a:t>So</a:t>
            </a:r>
            <a:endParaRPr lang="en-US">
              <a:highlight>
                <a:srgbClr val="FFFFFF"/>
              </a:highlight>
              <a:latin typeface="Aptos"/>
            </a:endParaRPr>
          </a:p>
          <a:p>
            <a:pPr marL="971550" lvl="3">
              <a:buFont typeface="Arial"/>
              <a:buChar char="•"/>
            </a:pPr>
            <a:r>
              <a:rPr lang="en-US" sz="1600">
                <a:highlight>
                  <a:srgbClr val="FFFFFF"/>
                </a:highlight>
                <a:latin typeface="Aptos"/>
              </a:rPr>
              <a:t>Many</a:t>
            </a:r>
          </a:p>
          <a:p>
            <a:pPr marL="1200150" lvl="4">
              <a:buFont typeface="Courier New"/>
              <a:buChar char="o"/>
            </a:pPr>
            <a:r>
              <a:rPr lang="en-US" sz="1600">
                <a:highlight>
                  <a:srgbClr val="FFFFFF"/>
                </a:highlight>
                <a:latin typeface="Aptos"/>
              </a:rPr>
              <a:t>Tropes</a:t>
            </a:r>
          </a:p>
          <a:p>
            <a:pPr marL="742950" lvl="2" indent="-285750">
              <a:buFont typeface="Arial"/>
              <a:buChar char="•"/>
            </a:pPr>
            <a:r>
              <a:rPr lang="en-US" sz="1800">
                <a:highlight>
                  <a:srgbClr val="FFFFFF"/>
                </a:highlight>
                <a:latin typeface="Aptos"/>
              </a:rPr>
              <a:t>LGBTQ+ Rep: bisexual MCs, sapphic SCs</a:t>
            </a:r>
          </a:p>
          <a:p>
            <a:pPr marL="742950" lvl="2" indent="-285750">
              <a:buFont typeface="Arial"/>
              <a:buChar char="•"/>
            </a:pPr>
            <a:endParaRPr lang="en-US">
              <a:highlight>
                <a:srgbClr val="FFFFFF"/>
              </a:highlight>
              <a:latin typeface="Aptos"/>
            </a:endParaRPr>
          </a:p>
          <a:p>
            <a:endParaRPr lang="en-US" sz="1800">
              <a:latin typeface="Univers"/>
            </a:endParaRPr>
          </a:p>
          <a:p>
            <a:endParaRPr lang="en-US"/>
          </a:p>
          <a:p>
            <a:endParaRPr lang="en-US"/>
          </a:p>
        </p:txBody>
      </p:sp>
    </p:spTree>
    <p:extLst>
      <p:ext uri="{BB962C8B-B14F-4D97-AF65-F5344CB8AC3E}">
        <p14:creationId xmlns:p14="http://schemas.microsoft.com/office/powerpoint/2010/main" val="42530508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60A91-55BD-49E1-EF2E-A25CBCB333C6}"/>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F64C427A-C121-4839-93A2-CC0AA18735C5}"/>
              </a:ext>
            </a:extLst>
          </p:cNvPr>
          <p:cNvSpPr>
            <a:spLocks noGrp="1"/>
          </p:cNvSpPr>
          <p:nvPr>
            <p:ph type="ctrTitle"/>
          </p:nvPr>
        </p:nvSpPr>
        <p:spPr>
          <a:xfrm>
            <a:off x="792421" y="424419"/>
            <a:ext cx="10287863" cy="845631"/>
          </a:xfrm>
        </p:spPr>
        <p:txBody>
          <a:bodyPr anchor="b">
            <a:normAutofit/>
          </a:bodyPr>
          <a:lstStyle/>
          <a:p>
            <a:r>
              <a:rPr lang="en-US"/>
              <a:t>QUEERNORM STORYTIME!</a:t>
            </a:r>
          </a:p>
        </p:txBody>
      </p:sp>
      <p:sp>
        <p:nvSpPr>
          <p:cNvPr id="11" name="Subtitle 2">
            <a:extLst>
              <a:ext uri="{FF2B5EF4-FFF2-40B4-BE49-F238E27FC236}">
                <a16:creationId xmlns:a16="http://schemas.microsoft.com/office/drawing/2014/main" id="{F49A3621-CD62-271A-F73D-3B347CDF250F}"/>
              </a:ext>
            </a:extLst>
          </p:cNvPr>
          <p:cNvSpPr>
            <a:spLocks noGrp="1"/>
          </p:cNvSpPr>
          <p:nvPr>
            <p:ph type="subTitle" idx="1"/>
          </p:nvPr>
        </p:nvSpPr>
        <p:spPr>
          <a:xfrm>
            <a:off x="3812255" y="5001717"/>
            <a:ext cx="2701066" cy="1701918"/>
          </a:xfrm>
        </p:spPr>
        <p:txBody>
          <a:bodyPr>
            <a:normAutofit/>
          </a:bodyPr>
          <a:lstStyle/>
          <a:p>
            <a:pPr>
              <a:lnSpc>
                <a:spcPct val="110000"/>
              </a:lnSpc>
            </a:pPr>
            <a:r>
              <a:rPr lang="en-US" sz="1800" i="1">
                <a:ea typeface="+mn-lt"/>
                <a:cs typeface="+mn-lt"/>
              </a:rPr>
              <a:t>Just Us</a:t>
            </a:r>
            <a:r>
              <a:rPr lang="en-US" sz="1800" dirty="0">
                <a:ea typeface="+mn-lt"/>
                <a:cs typeface="+mn-lt"/>
              </a:rPr>
              <a:t> </a:t>
            </a:r>
            <a:endParaRPr lang="en-US" sz="1800"/>
          </a:p>
          <a:p>
            <a:pPr>
              <a:lnSpc>
                <a:spcPct val="110000"/>
              </a:lnSpc>
              <a:spcBef>
                <a:spcPts val="0"/>
              </a:spcBef>
            </a:pPr>
            <a:r>
              <a:rPr lang="en-US" sz="1400">
                <a:ea typeface="+mn-lt"/>
                <a:cs typeface="+mn-lt"/>
              </a:rPr>
              <a:t>by Molly Beth Griffin</a:t>
            </a:r>
            <a:endParaRPr lang="en-US" sz="1400"/>
          </a:p>
          <a:p>
            <a:pPr>
              <a:lnSpc>
                <a:spcPct val="110000"/>
              </a:lnSpc>
            </a:pPr>
            <a:r>
              <a:rPr lang="en-US" sz="1400"/>
              <a:t>A family with two moms creates new holiday traditions when they get snowed in.</a:t>
            </a:r>
          </a:p>
          <a:p>
            <a:endParaRPr lang="en-US"/>
          </a:p>
          <a:p>
            <a:endParaRPr lang="en-US"/>
          </a:p>
          <a:p>
            <a:endParaRPr lang="en-US"/>
          </a:p>
        </p:txBody>
      </p:sp>
      <p:pic>
        <p:nvPicPr>
          <p:cNvPr id="2" name="Picture 1" descr="A cover of a book&#10;&#10;AI-generated content may be incorrect.">
            <a:extLst>
              <a:ext uri="{FF2B5EF4-FFF2-40B4-BE49-F238E27FC236}">
                <a16:creationId xmlns:a16="http://schemas.microsoft.com/office/drawing/2014/main" id="{B2F00799-D235-736E-C41F-8E7B55203573}"/>
              </a:ext>
            </a:extLst>
          </p:cNvPr>
          <p:cNvPicPr>
            <a:picLocks noChangeAspect="1"/>
          </p:cNvPicPr>
          <p:nvPr/>
        </p:nvPicPr>
        <p:blipFill>
          <a:blip r:embed="rId3"/>
          <a:stretch>
            <a:fillRect/>
          </a:stretch>
        </p:blipFill>
        <p:spPr>
          <a:xfrm>
            <a:off x="1509881" y="2656850"/>
            <a:ext cx="1866900" cy="2286001"/>
          </a:xfrm>
          <a:prstGeom prst="rect">
            <a:avLst/>
          </a:prstGeom>
        </p:spPr>
      </p:pic>
      <p:pic>
        <p:nvPicPr>
          <p:cNvPr id="4" name="Picture 3" descr="A book cover of a family in a window&#10;&#10;AI-generated content may be incorrect.">
            <a:extLst>
              <a:ext uri="{FF2B5EF4-FFF2-40B4-BE49-F238E27FC236}">
                <a16:creationId xmlns:a16="http://schemas.microsoft.com/office/drawing/2014/main" id="{00DF5282-3FA7-E2CD-BDB1-CB59A697227B}"/>
              </a:ext>
            </a:extLst>
          </p:cNvPr>
          <p:cNvPicPr>
            <a:picLocks noChangeAspect="1"/>
          </p:cNvPicPr>
          <p:nvPr/>
        </p:nvPicPr>
        <p:blipFill>
          <a:blip r:embed="rId4"/>
          <a:stretch>
            <a:fillRect/>
          </a:stretch>
        </p:blipFill>
        <p:spPr>
          <a:xfrm>
            <a:off x="3803743" y="3102956"/>
            <a:ext cx="2439524" cy="1833983"/>
          </a:xfrm>
          <a:prstGeom prst="rect">
            <a:avLst/>
          </a:prstGeom>
        </p:spPr>
      </p:pic>
      <p:pic>
        <p:nvPicPr>
          <p:cNvPr id="7" name="Picture 6" descr="A cartoon of a child in a penguin garment&#10;&#10;AI-generated content may be incorrect.">
            <a:extLst>
              <a:ext uri="{FF2B5EF4-FFF2-40B4-BE49-F238E27FC236}">
                <a16:creationId xmlns:a16="http://schemas.microsoft.com/office/drawing/2014/main" id="{FC3B80C6-AA59-9D27-C2C2-4B1D8968FA6D}"/>
              </a:ext>
            </a:extLst>
          </p:cNvPr>
          <p:cNvPicPr>
            <a:picLocks noChangeAspect="1"/>
          </p:cNvPicPr>
          <p:nvPr/>
        </p:nvPicPr>
        <p:blipFill>
          <a:blip r:embed="rId5"/>
          <a:stretch>
            <a:fillRect/>
          </a:stretch>
        </p:blipFill>
        <p:spPr>
          <a:xfrm>
            <a:off x="6661172" y="2657649"/>
            <a:ext cx="1862079" cy="2289724"/>
          </a:xfrm>
          <a:prstGeom prst="rect">
            <a:avLst/>
          </a:prstGeom>
        </p:spPr>
      </p:pic>
      <p:sp>
        <p:nvSpPr>
          <p:cNvPr id="16" name="TextBox 15">
            <a:extLst>
              <a:ext uri="{FF2B5EF4-FFF2-40B4-BE49-F238E27FC236}">
                <a16:creationId xmlns:a16="http://schemas.microsoft.com/office/drawing/2014/main" id="{4DB88AB0-E8B6-DA68-CA2C-F82A069F57F8}"/>
              </a:ext>
            </a:extLst>
          </p:cNvPr>
          <p:cNvSpPr txBox="1"/>
          <p:nvPr/>
        </p:nvSpPr>
        <p:spPr>
          <a:xfrm>
            <a:off x="6577743" y="4944024"/>
            <a:ext cx="2404559" cy="182101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0" i="1" u="none" strike="noStrike" baseline="0">
                <a:solidFill>
                  <a:srgbClr val="FFFFFF"/>
                </a:solidFill>
                <a:latin typeface="Univers"/>
                <a:ea typeface="Segoe UI"/>
                <a:cs typeface="Segoe UI"/>
              </a:rPr>
              <a:t>Harriet Gets </a:t>
            </a:r>
            <a:r>
              <a:rPr lang="en-US" i="1">
                <a:solidFill>
                  <a:srgbClr val="FFFFFF"/>
                </a:solidFill>
                <a:latin typeface="Univers"/>
                <a:ea typeface="Segoe UI"/>
                <a:cs typeface="Segoe UI"/>
              </a:rPr>
              <a:t>Carried Away</a:t>
            </a:r>
            <a:r>
              <a:rPr lang="en-US" b="0" i="0" u="none" strike="noStrike" baseline="0" dirty="0">
                <a:solidFill>
                  <a:srgbClr val="FFFFFF"/>
                </a:solidFill>
                <a:latin typeface="Univers"/>
                <a:ea typeface="Segoe UI"/>
                <a:cs typeface="Segoe UI"/>
              </a:rPr>
              <a:t> </a:t>
            </a:r>
            <a:endParaRPr lang="en-US">
              <a:solidFill>
                <a:srgbClr val="000000"/>
              </a:solidFill>
              <a:latin typeface="Univers"/>
              <a:ea typeface="Segoe UI"/>
              <a:cs typeface="Segoe UI"/>
            </a:endParaRPr>
          </a:p>
          <a:p>
            <a:r>
              <a:rPr lang="en-US" sz="1400" b="0" i="0" u="none" strike="noStrike" baseline="0">
                <a:solidFill>
                  <a:srgbClr val="FFFFFF"/>
                </a:solidFill>
                <a:latin typeface="Univers"/>
                <a:ea typeface="Segoe UI"/>
                <a:cs typeface="Segoe UI"/>
              </a:rPr>
              <a:t>by Jessie Sima</a:t>
            </a:r>
            <a:r>
              <a:rPr sz="1400" b="0" i="0">
                <a:solidFill>
                  <a:srgbClr val="000000"/>
                </a:solidFill>
                <a:latin typeface="Univers"/>
                <a:ea typeface="Univers"/>
                <a:cs typeface="Univers"/>
              </a:rPr>
              <a:t>​</a:t>
            </a:r>
            <a:endParaRPr lang="en-US" sz="1400">
              <a:cs typeface="Segoe UI"/>
            </a:endParaRPr>
          </a:p>
          <a:p>
            <a:pPr>
              <a:spcBef>
                <a:spcPts val="1000"/>
              </a:spcBef>
            </a:pPr>
            <a:r>
              <a:rPr lang="en-US" sz="1400">
                <a:solidFill>
                  <a:schemeClr val="bg1"/>
                </a:solidFill>
              </a:rPr>
              <a:t>A girl gets swept up in an adventure while shopping with her two dads.</a:t>
            </a:r>
          </a:p>
          <a:p>
            <a:pPr algn="ctr"/>
            <a:endParaRPr lang="en-US" sz="1200"/>
          </a:p>
        </p:txBody>
      </p:sp>
      <p:sp>
        <p:nvSpPr>
          <p:cNvPr id="3" name="TextBox 2">
            <a:extLst>
              <a:ext uri="{FF2B5EF4-FFF2-40B4-BE49-F238E27FC236}">
                <a16:creationId xmlns:a16="http://schemas.microsoft.com/office/drawing/2014/main" id="{ADAE2524-DB0D-20E0-6C18-B206A2B1AEE0}"/>
              </a:ext>
            </a:extLst>
          </p:cNvPr>
          <p:cNvSpPr txBox="1"/>
          <p:nvPr/>
        </p:nvSpPr>
        <p:spPr>
          <a:xfrm>
            <a:off x="731991" y="1353462"/>
            <a:ext cx="10947720"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n-US" sz="2200">
                <a:solidFill>
                  <a:srgbClr val="FFFFFF"/>
                </a:solidFill>
                <a:latin typeface="Univers"/>
                <a:ea typeface="Arial"/>
                <a:cs typeface="Arial"/>
              </a:rPr>
              <a:t>Select</a:t>
            </a:r>
            <a:r>
              <a:rPr lang="en-US" sz="2200" b="0" i="0" u="none" strike="noStrike" baseline="0">
                <a:solidFill>
                  <a:srgbClr val="FFFFFF"/>
                </a:solidFill>
                <a:latin typeface="Univers"/>
                <a:ea typeface="Arial"/>
                <a:cs typeface="Arial"/>
              </a:rPr>
              <a:t> books that show LGBTQ+ children and families </a:t>
            </a:r>
            <a:r>
              <a:rPr lang="en-US" sz="2200">
                <a:solidFill>
                  <a:srgbClr val="FFFFFF"/>
                </a:solidFill>
                <a:latin typeface="Univers"/>
                <a:ea typeface="Arial"/>
                <a:cs typeface="Arial"/>
              </a:rPr>
              <a:t>in everyday</a:t>
            </a:r>
            <a:r>
              <a:rPr lang="en-US" sz="2200" b="0" i="0" u="none" strike="noStrike" baseline="0" dirty="0">
                <a:solidFill>
                  <a:srgbClr val="FFFFFF"/>
                </a:solidFill>
                <a:latin typeface="Univers"/>
                <a:ea typeface="Arial"/>
                <a:cs typeface="Arial"/>
              </a:rPr>
              <a:t> situations.</a:t>
            </a:r>
            <a:endParaRPr lang="en-US" sz="2200">
              <a:solidFill>
                <a:srgbClr val="FFFFFF"/>
              </a:solidFill>
              <a:cs typeface="Arial"/>
            </a:endParaRPr>
          </a:p>
          <a:p>
            <a:pPr>
              <a:lnSpc>
                <a:spcPct val="150000"/>
              </a:lnSpc>
            </a:pPr>
            <a:r>
              <a:rPr lang="en-US" sz="2200">
                <a:solidFill>
                  <a:srgbClr val="FFFFFF"/>
                </a:solidFill>
                <a:cs typeface="Arial"/>
              </a:rPr>
              <a:t>Avoid books that address queerphobia.</a:t>
            </a:r>
          </a:p>
          <a:p>
            <a:pPr algn="ctr"/>
            <a:endParaRPr lang="en-US"/>
          </a:p>
        </p:txBody>
      </p:sp>
      <p:pic>
        <p:nvPicPr>
          <p:cNvPr id="8" name="Picture 7" descr="4COzEwGD.jpeg">
            <a:extLst>
              <a:ext uri="{FF2B5EF4-FFF2-40B4-BE49-F238E27FC236}">
                <a16:creationId xmlns:a16="http://schemas.microsoft.com/office/drawing/2014/main" id="{BDA34F6F-C349-361B-9CCC-34029451A49E}"/>
              </a:ext>
            </a:extLst>
          </p:cNvPr>
          <p:cNvPicPr>
            <a:picLocks noChangeAspect="1"/>
          </p:cNvPicPr>
          <p:nvPr/>
        </p:nvPicPr>
        <p:blipFill>
          <a:blip r:embed="rId6"/>
          <a:stretch>
            <a:fillRect/>
          </a:stretch>
        </p:blipFill>
        <p:spPr>
          <a:xfrm>
            <a:off x="9231533" y="2652532"/>
            <a:ext cx="1860149" cy="2286001"/>
          </a:xfrm>
          <a:prstGeom prst="rect">
            <a:avLst/>
          </a:prstGeom>
        </p:spPr>
      </p:pic>
      <p:sp>
        <p:nvSpPr>
          <p:cNvPr id="10" name="TextBox 9">
            <a:extLst>
              <a:ext uri="{FF2B5EF4-FFF2-40B4-BE49-F238E27FC236}">
                <a16:creationId xmlns:a16="http://schemas.microsoft.com/office/drawing/2014/main" id="{D95C73A1-CCC2-C412-5ECC-DE838BC24DED}"/>
              </a:ext>
            </a:extLst>
          </p:cNvPr>
          <p:cNvSpPr txBox="1"/>
          <p:nvPr/>
        </p:nvSpPr>
        <p:spPr>
          <a:xfrm>
            <a:off x="9143463" y="4944023"/>
            <a:ext cx="2404559" cy="182101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a:solidFill>
                  <a:srgbClr val="FFFFFF"/>
                </a:solidFill>
                <a:latin typeface="Univers"/>
                <a:cs typeface="Segoe UI"/>
              </a:rPr>
              <a:t>Mr. Watson's Chickens</a:t>
            </a:r>
            <a:endParaRPr lang="en-US"/>
          </a:p>
          <a:p>
            <a:r>
              <a:rPr lang="en-US" sz="1400" b="0" i="0" u="none" strike="noStrike" baseline="0" dirty="0">
                <a:solidFill>
                  <a:srgbClr val="FFFFFF"/>
                </a:solidFill>
                <a:latin typeface="Univers"/>
                <a:ea typeface="Segoe UI"/>
                <a:cs typeface="Segoe UI"/>
              </a:rPr>
              <a:t>by </a:t>
            </a:r>
            <a:r>
              <a:rPr lang="en-US" sz="1400" dirty="0">
                <a:solidFill>
                  <a:srgbClr val="FFFFFF"/>
                </a:solidFill>
                <a:latin typeface="Univers"/>
                <a:ea typeface="Segoe UI"/>
                <a:cs typeface="Segoe UI"/>
              </a:rPr>
              <a:t>Jarrett </a:t>
            </a:r>
            <a:r>
              <a:rPr lang="en-US" sz="1400" dirty="0" err="1">
                <a:solidFill>
                  <a:srgbClr val="FFFFFF"/>
                </a:solidFill>
                <a:latin typeface="Univers"/>
                <a:ea typeface="Segoe UI"/>
                <a:cs typeface="Segoe UI"/>
              </a:rPr>
              <a:t>Dapier</a:t>
            </a:r>
            <a:r>
              <a:rPr sz="1400" b="0" i="0" dirty="0">
                <a:solidFill>
                  <a:srgbClr val="000000"/>
                </a:solidFill>
                <a:latin typeface="Univers"/>
                <a:ea typeface="Univers"/>
                <a:cs typeface="Univers"/>
              </a:rPr>
              <a:t>​</a:t>
            </a:r>
            <a:endParaRPr lang="en-US" sz="1400" dirty="0">
              <a:cs typeface="Segoe UI"/>
            </a:endParaRPr>
          </a:p>
          <a:p>
            <a:pPr>
              <a:spcBef>
                <a:spcPts val="1000"/>
              </a:spcBef>
            </a:pPr>
            <a:r>
              <a:rPr lang="en-US" sz="1400" dirty="0">
                <a:solidFill>
                  <a:schemeClr val="bg1"/>
                </a:solidFill>
              </a:rPr>
              <a:t>A growing brood of ch</a:t>
            </a:r>
            <a:r>
              <a:rPr lang="en-US" sz="1400">
                <a:solidFill>
                  <a:schemeClr val="bg1"/>
                </a:solidFill>
              </a:rPr>
              <a:t>ickens overwhelms a gay couple's home.</a:t>
            </a:r>
            <a:endParaRPr lang="en-US">
              <a:solidFill>
                <a:schemeClr val="bg1"/>
              </a:solidFill>
            </a:endParaRPr>
          </a:p>
          <a:p>
            <a:pPr algn="ctr"/>
            <a:endParaRPr lang="en-US" sz="1200"/>
          </a:p>
        </p:txBody>
      </p:sp>
      <p:sp>
        <p:nvSpPr>
          <p:cNvPr id="13" name="TextBox 12">
            <a:extLst>
              <a:ext uri="{FF2B5EF4-FFF2-40B4-BE49-F238E27FC236}">
                <a16:creationId xmlns:a16="http://schemas.microsoft.com/office/drawing/2014/main" id="{4ACBB098-3A43-DB76-F963-6A785D9B9411}"/>
              </a:ext>
            </a:extLst>
          </p:cNvPr>
          <p:cNvSpPr txBox="1"/>
          <p:nvPr/>
        </p:nvSpPr>
        <p:spPr>
          <a:xfrm>
            <a:off x="1388425" y="4963316"/>
            <a:ext cx="2115192" cy="15922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a:solidFill>
                  <a:srgbClr val="FFFFFF"/>
                </a:solidFill>
                <a:latin typeface="Univers"/>
                <a:cs typeface="Segoe UI"/>
              </a:rPr>
              <a:t>Bathe the Cat</a:t>
            </a:r>
            <a:endParaRPr lang="en-US"/>
          </a:p>
          <a:p>
            <a:r>
              <a:rPr lang="en-US" sz="1400" b="0" i="0" u="none" strike="noStrike" baseline="0">
                <a:solidFill>
                  <a:srgbClr val="FFFFFF"/>
                </a:solidFill>
                <a:latin typeface="Univers"/>
                <a:ea typeface="Segoe UI"/>
                <a:cs typeface="Segoe UI"/>
              </a:rPr>
              <a:t>by </a:t>
            </a:r>
            <a:r>
              <a:rPr lang="en-US" sz="1400">
                <a:solidFill>
                  <a:srgbClr val="FFFFFF"/>
                </a:solidFill>
                <a:latin typeface="Univers"/>
                <a:ea typeface="Segoe UI"/>
                <a:cs typeface="Segoe UI"/>
              </a:rPr>
              <a:t>Alice B. McGinty</a:t>
            </a:r>
            <a:r>
              <a:rPr sz="1400" b="0" i="0" dirty="0">
                <a:solidFill>
                  <a:srgbClr val="000000"/>
                </a:solidFill>
                <a:latin typeface="Univers"/>
                <a:ea typeface="Univers"/>
                <a:cs typeface="Univers"/>
              </a:rPr>
              <a:t>​</a:t>
            </a:r>
            <a:endParaRPr lang="en-US" sz="1400" dirty="0">
              <a:cs typeface="Segoe UI"/>
            </a:endParaRPr>
          </a:p>
          <a:p>
            <a:pPr>
              <a:spcBef>
                <a:spcPts val="1000"/>
              </a:spcBef>
            </a:pPr>
            <a:r>
              <a:rPr lang="en-US" sz="1400" dirty="0">
                <a:solidFill>
                  <a:schemeClr val="bg1"/>
                </a:solidFill>
              </a:rPr>
              <a:t>A family with two dads </a:t>
            </a:r>
            <a:r>
              <a:rPr lang="en-US" sz="1400">
                <a:solidFill>
                  <a:schemeClr val="bg1"/>
                </a:solidFill>
              </a:rPr>
              <a:t>tries to get some chores done.</a:t>
            </a:r>
            <a:endParaRPr lang="en-US">
              <a:solidFill>
                <a:schemeClr val="bg1"/>
              </a:solidFill>
            </a:endParaRPr>
          </a:p>
          <a:p>
            <a:pPr algn="ctr"/>
            <a:endParaRPr lang="en-US" sz="1200"/>
          </a:p>
        </p:txBody>
      </p:sp>
    </p:spTree>
    <p:extLst>
      <p:ext uri="{BB962C8B-B14F-4D97-AF65-F5344CB8AC3E}">
        <p14:creationId xmlns:p14="http://schemas.microsoft.com/office/powerpoint/2010/main" val="32781649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62FAC6-A3D0-65FA-C5BC-85681885F3A7}"/>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78868483-9696-5F1F-700B-1F581655DB12}"/>
              </a:ext>
            </a:extLst>
          </p:cNvPr>
          <p:cNvSpPr>
            <a:spLocks noGrp="1"/>
          </p:cNvSpPr>
          <p:nvPr>
            <p:ph type="ctrTitle"/>
          </p:nvPr>
        </p:nvSpPr>
        <p:spPr>
          <a:xfrm>
            <a:off x="259366" y="165627"/>
            <a:ext cx="10618543" cy="788122"/>
          </a:xfrm>
        </p:spPr>
        <p:txBody>
          <a:bodyPr anchor="b">
            <a:normAutofit fontScale="90000"/>
          </a:bodyPr>
          <a:lstStyle/>
          <a:p>
            <a:r>
              <a:rPr lang="en-US"/>
              <a:t>QUEERNORM Recs for all ages</a:t>
            </a:r>
          </a:p>
        </p:txBody>
      </p:sp>
      <p:sp>
        <p:nvSpPr>
          <p:cNvPr id="17" name="Subtitle 2">
            <a:extLst>
              <a:ext uri="{FF2B5EF4-FFF2-40B4-BE49-F238E27FC236}">
                <a16:creationId xmlns:a16="http://schemas.microsoft.com/office/drawing/2014/main" id="{FCC7A952-B1B1-A78F-28F6-ACB3933400FD}"/>
              </a:ext>
            </a:extLst>
          </p:cNvPr>
          <p:cNvSpPr>
            <a:spLocks noGrp="1"/>
          </p:cNvSpPr>
          <p:nvPr>
            <p:ph type="subTitle" idx="1"/>
          </p:nvPr>
        </p:nvSpPr>
        <p:spPr>
          <a:xfrm>
            <a:off x="1158687" y="4512064"/>
            <a:ext cx="2821604" cy="870419"/>
          </a:xfrm>
        </p:spPr>
        <p:txBody>
          <a:bodyPr>
            <a:normAutofit/>
          </a:bodyPr>
          <a:lstStyle/>
          <a:p>
            <a:pPr algn="ctr"/>
            <a:r>
              <a:rPr lang="en-US" sz="2800"/>
              <a:t>LGBTQ+ Rep: Gay MC, gay LI</a:t>
            </a:r>
            <a:endParaRPr lang="en-US" sz="2800">
              <a:solidFill>
                <a:srgbClr val="000000"/>
              </a:solidFill>
            </a:endParaRPr>
          </a:p>
        </p:txBody>
      </p:sp>
      <p:pic>
        <p:nvPicPr>
          <p:cNvPr id="2" name="Picture 1" descr="Nen and the Lonely Fisherman: Ian Eagleton: 9781913339098: Amazon.com: Books">
            <a:extLst>
              <a:ext uri="{FF2B5EF4-FFF2-40B4-BE49-F238E27FC236}">
                <a16:creationId xmlns:a16="http://schemas.microsoft.com/office/drawing/2014/main" id="{481C385B-A8E2-D8DD-BE45-EE706DCBE7F6}"/>
              </a:ext>
            </a:extLst>
          </p:cNvPr>
          <p:cNvPicPr>
            <a:picLocks noChangeAspect="1"/>
          </p:cNvPicPr>
          <p:nvPr/>
        </p:nvPicPr>
        <p:blipFill>
          <a:blip r:embed="rId3"/>
          <a:stretch>
            <a:fillRect/>
          </a:stretch>
        </p:blipFill>
        <p:spPr>
          <a:xfrm>
            <a:off x="255198" y="2079864"/>
            <a:ext cx="3371492" cy="2367592"/>
          </a:xfrm>
          <a:prstGeom prst="rect">
            <a:avLst/>
          </a:prstGeom>
        </p:spPr>
      </p:pic>
      <p:sp>
        <p:nvSpPr>
          <p:cNvPr id="4" name="Subtitle 2">
            <a:extLst>
              <a:ext uri="{FF2B5EF4-FFF2-40B4-BE49-F238E27FC236}">
                <a16:creationId xmlns:a16="http://schemas.microsoft.com/office/drawing/2014/main" id="{A9215467-D507-E4DD-819E-F33A47E452A9}"/>
              </a:ext>
            </a:extLst>
          </p:cNvPr>
          <p:cNvSpPr txBox="1">
            <a:spLocks/>
          </p:cNvSpPr>
          <p:nvPr/>
        </p:nvSpPr>
        <p:spPr>
          <a:xfrm>
            <a:off x="684235" y="1162139"/>
            <a:ext cx="7853678" cy="726645"/>
          </a:xfrm>
          <a:prstGeom prst="rect">
            <a:avLst/>
          </a:prstGeom>
        </p:spPr>
        <p:txBody>
          <a:bodyPr vert="horz" lIns="0" tIns="0" rIns="0" bIns="0" rtlCol="0" anchor="t" anchorCtr="0">
            <a:normAutofit fontScale="77500" lnSpcReduction="200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buFont typeface="Wingdings,Sans-Serif"/>
              <a:buChar char="v"/>
            </a:pPr>
            <a:r>
              <a:rPr lang="en-US" sz="2800"/>
              <a:t>Will usually feature a queer and/or trans protagonist</a:t>
            </a:r>
            <a:endParaRPr lang="en-US" sz="2800">
              <a:solidFill>
                <a:srgbClr val="000000"/>
              </a:solidFill>
            </a:endParaRPr>
          </a:p>
          <a:p>
            <a:pPr marL="457200" indent="-457200">
              <a:buFont typeface="Wingdings,Sans-Serif"/>
              <a:buChar char="v"/>
            </a:pPr>
            <a:r>
              <a:rPr lang="en-US" sz="2800"/>
              <a:t>Plot unrelated to coming out and/or identity issues</a:t>
            </a:r>
            <a:endParaRPr lang="en-US"/>
          </a:p>
        </p:txBody>
      </p:sp>
      <p:pic>
        <p:nvPicPr>
          <p:cNvPr id="7" name="Picture 6" descr="Love, Violet - Wikipedia">
            <a:extLst>
              <a:ext uri="{FF2B5EF4-FFF2-40B4-BE49-F238E27FC236}">
                <a16:creationId xmlns:a16="http://schemas.microsoft.com/office/drawing/2014/main" id="{DD7DDE2D-9BB4-EB00-E3E2-44DBEC06720B}"/>
              </a:ext>
            </a:extLst>
          </p:cNvPr>
          <p:cNvPicPr>
            <a:picLocks noChangeAspect="1"/>
          </p:cNvPicPr>
          <p:nvPr/>
        </p:nvPicPr>
        <p:blipFill>
          <a:blip r:embed="rId4"/>
          <a:stretch>
            <a:fillRect/>
          </a:stretch>
        </p:blipFill>
        <p:spPr>
          <a:xfrm>
            <a:off x="4566608" y="3768665"/>
            <a:ext cx="2857500" cy="2857500"/>
          </a:xfrm>
          <a:prstGeom prst="rect">
            <a:avLst/>
          </a:prstGeom>
        </p:spPr>
      </p:pic>
      <p:sp>
        <p:nvSpPr>
          <p:cNvPr id="9" name="Subtitle 2">
            <a:extLst>
              <a:ext uri="{FF2B5EF4-FFF2-40B4-BE49-F238E27FC236}">
                <a16:creationId xmlns:a16="http://schemas.microsoft.com/office/drawing/2014/main" id="{F12B2055-42A6-B0A0-357B-5038E4D98017}"/>
              </a:ext>
            </a:extLst>
          </p:cNvPr>
          <p:cNvSpPr txBox="1">
            <a:spLocks/>
          </p:cNvSpPr>
          <p:nvPr/>
        </p:nvSpPr>
        <p:spPr>
          <a:xfrm>
            <a:off x="4732899" y="2464728"/>
            <a:ext cx="2447792" cy="1287361"/>
          </a:xfrm>
          <a:prstGeom prst="rect">
            <a:avLst/>
          </a:prstGeom>
        </p:spPr>
        <p:txBody>
          <a:bodyPr vert="horz" lIns="0" tIns="0" rIns="0" bIns="0" rtlCol="0" anchor="t" anchorCtr="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US" sz="2800"/>
              <a:t>LGBTQ+ Rep: Sapphic MC, sapphic LI</a:t>
            </a:r>
            <a:endParaRPr lang="en-US" sz="2800">
              <a:solidFill>
                <a:srgbClr val="000000"/>
              </a:solidFill>
            </a:endParaRPr>
          </a:p>
        </p:txBody>
      </p:sp>
      <p:pic>
        <p:nvPicPr>
          <p:cNvPr id="10" name="Picture 9" descr="Dominique's Thrifted Treasures: McBride, Margarett, Middaugh, Ryan:  9798765924860: Amazon.com: Books">
            <a:extLst>
              <a:ext uri="{FF2B5EF4-FFF2-40B4-BE49-F238E27FC236}">
                <a16:creationId xmlns:a16="http://schemas.microsoft.com/office/drawing/2014/main" id="{7014981D-7651-3B63-0902-162B8F44ED3F}"/>
              </a:ext>
            </a:extLst>
          </p:cNvPr>
          <p:cNvPicPr>
            <a:picLocks noChangeAspect="1"/>
          </p:cNvPicPr>
          <p:nvPr/>
        </p:nvPicPr>
        <p:blipFill>
          <a:blip r:embed="rId5"/>
          <a:stretch>
            <a:fillRect/>
          </a:stretch>
        </p:blipFill>
        <p:spPr>
          <a:xfrm>
            <a:off x="8362231" y="2086515"/>
            <a:ext cx="2857500" cy="2857500"/>
          </a:xfrm>
          <a:prstGeom prst="rect">
            <a:avLst/>
          </a:prstGeom>
        </p:spPr>
      </p:pic>
      <p:sp>
        <p:nvSpPr>
          <p:cNvPr id="12" name="Subtitle 2">
            <a:extLst>
              <a:ext uri="{FF2B5EF4-FFF2-40B4-BE49-F238E27FC236}">
                <a16:creationId xmlns:a16="http://schemas.microsoft.com/office/drawing/2014/main" id="{1326848D-9399-0A9F-2FC6-DF7BDF8CB307}"/>
              </a:ext>
            </a:extLst>
          </p:cNvPr>
          <p:cNvSpPr txBox="1">
            <a:spLocks/>
          </p:cNvSpPr>
          <p:nvPr/>
        </p:nvSpPr>
        <p:spPr>
          <a:xfrm>
            <a:off x="8686672" y="5196428"/>
            <a:ext cx="2519680" cy="1028569"/>
          </a:xfrm>
          <a:prstGeom prst="rect">
            <a:avLst/>
          </a:prstGeom>
        </p:spPr>
        <p:txBody>
          <a:bodyPr vert="horz" lIns="0" tIns="0" rIns="0" bIns="0" rtlCol="0" anchor="t" anchorCtr="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US" sz="2800"/>
              <a:t>LGBTQ+ Rep: Nonbinary MC</a:t>
            </a:r>
            <a:endParaRPr lang="en-US" sz="2800">
              <a:solidFill>
                <a:srgbClr val="FFFFFF"/>
              </a:solidFill>
            </a:endParaRPr>
          </a:p>
        </p:txBody>
      </p:sp>
    </p:spTree>
    <p:extLst>
      <p:ext uri="{BB962C8B-B14F-4D97-AF65-F5344CB8AC3E}">
        <p14:creationId xmlns:p14="http://schemas.microsoft.com/office/powerpoint/2010/main" val="10843972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08B571-0A5B-1040-7555-1F2FF803D126}"/>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E878744B-C893-7F5F-6E8B-3E32AAA811D1}"/>
              </a:ext>
            </a:extLst>
          </p:cNvPr>
          <p:cNvSpPr>
            <a:spLocks noGrp="1"/>
          </p:cNvSpPr>
          <p:nvPr>
            <p:ph type="ctrTitle"/>
          </p:nvPr>
        </p:nvSpPr>
        <p:spPr>
          <a:xfrm>
            <a:off x="259366" y="165627"/>
            <a:ext cx="10618543" cy="788122"/>
          </a:xfrm>
        </p:spPr>
        <p:txBody>
          <a:bodyPr anchor="b">
            <a:normAutofit fontScale="90000"/>
          </a:bodyPr>
          <a:lstStyle/>
          <a:p>
            <a:r>
              <a:rPr lang="en-US"/>
              <a:t>QUEERNORM Recs for all ages</a:t>
            </a:r>
          </a:p>
        </p:txBody>
      </p:sp>
      <p:sp>
        <p:nvSpPr>
          <p:cNvPr id="17" name="Subtitle 2">
            <a:extLst>
              <a:ext uri="{FF2B5EF4-FFF2-40B4-BE49-F238E27FC236}">
                <a16:creationId xmlns:a16="http://schemas.microsoft.com/office/drawing/2014/main" id="{14B8305A-CC90-1924-D0F5-176B27783134}"/>
              </a:ext>
            </a:extLst>
          </p:cNvPr>
          <p:cNvSpPr>
            <a:spLocks noGrp="1"/>
          </p:cNvSpPr>
          <p:nvPr>
            <p:ph type="subTitle" idx="1"/>
          </p:nvPr>
        </p:nvSpPr>
        <p:spPr>
          <a:xfrm>
            <a:off x="943027" y="5245310"/>
            <a:ext cx="2821604" cy="870419"/>
          </a:xfrm>
        </p:spPr>
        <p:txBody>
          <a:bodyPr>
            <a:normAutofit fontScale="85000" lnSpcReduction="20000"/>
          </a:bodyPr>
          <a:lstStyle/>
          <a:p>
            <a:pPr algn="ctr"/>
            <a:r>
              <a:rPr lang="en-US" sz="2800"/>
              <a:t>LGBTQ+ Rep: Sapphic MCs, nonbinary SC</a:t>
            </a:r>
            <a:endParaRPr lang="en-US" sz="2800">
              <a:solidFill>
                <a:srgbClr val="FFFFFF"/>
              </a:solidFill>
            </a:endParaRPr>
          </a:p>
        </p:txBody>
      </p:sp>
      <p:sp>
        <p:nvSpPr>
          <p:cNvPr id="4" name="Subtitle 2">
            <a:extLst>
              <a:ext uri="{FF2B5EF4-FFF2-40B4-BE49-F238E27FC236}">
                <a16:creationId xmlns:a16="http://schemas.microsoft.com/office/drawing/2014/main" id="{7FB503FB-798B-302F-A61B-95141D246DCB}"/>
              </a:ext>
            </a:extLst>
          </p:cNvPr>
          <p:cNvSpPr txBox="1">
            <a:spLocks/>
          </p:cNvSpPr>
          <p:nvPr/>
        </p:nvSpPr>
        <p:spPr>
          <a:xfrm>
            <a:off x="684235" y="1162139"/>
            <a:ext cx="7853678" cy="726645"/>
          </a:xfrm>
          <a:prstGeom prst="rect">
            <a:avLst/>
          </a:prstGeom>
        </p:spPr>
        <p:txBody>
          <a:bodyPr vert="horz" lIns="0" tIns="0" rIns="0" bIns="0" rtlCol="0" anchor="t" anchorCtr="0">
            <a:normAutofit fontScale="77500" lnSpcReduction="200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buFont typeface="Wingdings,Sans-Serif"/>
              <a:buChar char="v"/>
            </a:pPr>
            <a:r>
              <a:rPr lang="en-US" sz="2800"/>
              <a:t>Will usually feature a queer and/or trans protagonist</a:t>
            </a:r>
            <a:endParaRPr lang="en-US" sz="2800">
              <a:solidFill>
                <a:srgbClr val="000000"/>
              </a:solidFill>
            </a:endParaRPr>
          </a:p>
          <a:p>
            <a:pPr marL="457200" indent="-457200">
              <a:buFont typeface="Wingdings,Sans-Serif"/>
              <a:buChar char="v"/>
            </a:pPr>
            <a:r>
              <a:rPr lang="en-US" sz="2800"/>
              <a:t>Plot unrelated to coming out and/or identity issues</a:t>
            </a:r>
            <a:endParaRPr lang="en-US"/>
          </a:p>
        </p:txBody>
      </p:sp>
      <p:sp>
        <p:nvSpPr>
          <p:cNvPr id="9" name="Subtitle 2">
            <a:extLst>
              <a:ext uri="{FF2B5EF4-FFF2-40B4-BE49-F238E27FC236}">
                <a16:creationId xmlns:a16="http://schemas.microsoft.com/office/drawing/2014/main" id="{EA2830A6-091A-E514-BA6C-AC79F9A36180}"/>
              </a:ext>
            </a:extLst>
          </p:cNvPr>
          <p:cNvSpPr txBox="1">
            <a:spLocks/>
          </p:cNvSpPr>
          <p:nvPr/>
        </p:nvSpPr>
        <p:spPr>
          <a:xfrm>
            <a:off x="3582710" y="2522237"/>
            <a:ext cx="2447792" cy="1287361"/>
          </a:xfrm>
          <a:prstGeom prst="rect">
            <a:avLst/>
          </a:prstGeom>
        </p:spPr>
        <p:txBody>
          <a:bodyPr vert="horz" lIns="0" tIns="0" rIns="0" bIns="0" rtlCol="0" anchor="t" anchorCtr="0">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US" sz="2800"/>
              <a:t>LGBTQ+ Rep: Sapphic MC, sapphic LI, gay SC</a:t>
            </a:r>
            <a:endParaRPr lang="en-US" sz="2800">
              <a:solidFill>
                <a:srgbClr val="000000"/>
              </a:solidFill>
            </a:endParaRPr>
          </a:p>
        </p:txBody>
      </p:sp>
      <p:sp>
        <p:nvSpPr>
          <p:cNvPr id="12" name="Subtitle 2">
            <a:extLst>
              <a:ext uri="{FF2B5EF4-FFF2-40B4-BE49-F238E27FC236}">
                <a16:creationId xmlns:a16="http://schemas.microsoft.com/office/drawing/2014/main" id="{7A3FB9B7-1784-ECFF-DC32-85530AE394C1}"/>
              </a:ext>
            </a:extLst>
          </p:cNvPr>
          <p:cNvSpPr txBox="1">
            <a:spLocks/>
          </p:cNvSpPr>
          <p:nvPr/>
        </p:nvSpPr>
        <p:spPr>
          <a:xfrm>
            <a:off x="6472558" y="5182051"/>
            <a:ext cx="2347152" cy="1272983"/>
          </a:xfrm>
          <a:prstGeom prst="rect">
            <a:avLst/>
          </a:prstGeom>
        </p:spPr>
        <p:txBody>
          <a:bodyPr vert="horz" lIns="0" tIns="0" rIns="0" bIns="0" rtlCol="0" anchor="t" anchorCtr="0">
            <a:normAutofit fontScale="62500" lnSpcReduction="200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US" sz="2800"/>
              <a:t>LGBTQ+ Rep:</a:t>
            </a:r>
            <a:br>
              <a:rPr lang="en-US" sz="2800"/>
            </a:br>
            <a:r>
              <a:rPr lang="en-US" sz="2800">
                <a:solidFill>
                  <a:srgbClr val="FFFFFF"/>
                </a:solidFill>
              </a:rPr>
              <a:t>Trans gay MC, sapphic SC, </a:t>
            </a:r>
            <a:r>
              <a:rPr lang="en-US" sz="2800" err="1">
                <a:solidFill>
                  <a:srgbClr val="FFFFFF"/>
                </a:solidFill>
              </a:rPr>
              <a:t>transmasc</a:t>
            </a:r>
            <a:r>
              <a:rPr lang="en-US" sz="2800">
                <a:solidFill>
                  <a:srgbClr val="FFFFFF"/>
                </a:solidFill>
              </a:rPr>
              <a:t> SC, nonbinary SC, &amp; more!</a:t>
            </a:r>
          </a:p>
        </p:txBody>
      </p:sp>
      <p:pic>
        <p:nvPicPr>
          <p:cNvPr id="5" name="Picture 4" descr="The Sunbearer Trials">
            <a:extLst>
              <a:ext uri="{FF2B5EF4-FFF2-40B4-BE49-F238E27FC236}">
                <a16:creationId xmlns:a16="http://schemas.microsoft.com/office/drawing/2014/main" id="{F98170C6-92FF-87D9-681C-B1A138050AB5}"/>
              </a:ext>
            </a:extLst>
          </p:cNvPr>
          <p:cNvPicPr>
            <a:picLocks noChangeAspect="1"/>
          </p:cNvPicPr>
          <p:nvPr/>
        </p:nvPicPr>
        <p:blipFill>
          <a:blip r:embed="rId3"/>
          <a:stretch>
            <a:fillRect/>
          </a:stretch>
        </p:blipFill>
        <p:spPr>
          <a:xfrm>
            <a:off x="6547642" y="1960298"/>
            <a:ext cx="2150982" cy="3052424"/>
          </a:xfrm>
          <a:prstGeom prst="rect">
            <a:avLst/>
          </a:prstGeom>
        </p:spPr>
      </p:pic>
      <p:pic>
        <p:nvPicPr>
          <p:cNvPr id="2" name="Picture 1" descr="Beetle &amp; the Hollowbones (The Beetle Books): Layne, Aliza, Layne, Aliza,  Acampora, Kristen, Riess, Natalie: 9781534441545: Amazon.com: Books">
            <a:extLst>
              <a:ext uri="{FF2B5EF4-FFF2-40B4-BE49-F238E27FC236}">
                <a16:creationId xmlns:a16="http://schemas.microsoft.com/office/drawing/2014/main" id="{4C596B55-003B-ACB4-0C50-01D7E0139C73}"/>
              </a:ext>
            </a:extLst>
          </p:cNvPr>
          <p:cNvPicPr>
            <a:picLocks noChangeAspect="1"/>
          </p:cNvPicPr>
          <p:nvPr/>
        </p:nvPicPr>
        <p:blipFill>
          <a:blip r:embed="rId4"/>
          <a:stretch>
            <a:fillRect/>
          </a:stretch>
        </p:blipFill>
        <p:spPr>
          <a:xfrm>
            <a:off x="430177" y="1998452"/>
            <a:ext cx="2158890" cy="3062378"/>
          </a:xfrm>
          <a:prstGeom prst="rect">
            <a:avLst/>
          </a:prstGeom>
        </p:spPr>
      </p:pic>
      <p:pic>
        <p:nvPicPr>
          <p:cNvPr id="3" name="Picture 2" descr="The Tea Dragon Society: O'Neill, K.: 9781620104415: Amazon.com: Books">
            <a:extLst>
              <a:ext uri="{FF2B5EF4-FFF2-40B4-BE49-F238E27FC236}">
                <a16:creationId xmlns:a16="http://schemas.microsoft.com/office/drawing/2014/main" id="{DCD8961A-09AE-9938-7D09-9785FD396E58}"/>
              </a:ext>
            </a:extLst>
          </p:cNvPr>
          <p:cNvPicPr>
            <a:picLocks noChangeAspect="1"/>
          </p:cNvPicPr>
          <p:nvPr/>
        </p:nvPicPr>
        <p:blipFill>
          <a:blip r:embed="rId5"/>
          <a:stretch>
            <a:fillRect/>
          </a:stretch>
        </p:blipFill>
        <p:spPr>
          <a:xfrm>
            <a:off x="3751348" y="3809999"/>
            <a:ext cx="2115758" cy="2846718"/>
          </a:xfrm>
          <a:prstGeom prst="rect">
            <a:avLst/>
          </a:prstGeom>
        </p:spPr>
      </p:pic>
      <p:pic>
        <p:nvPicPr>
          <p:cNvPr id="7" name="Picture 6" descr="Angelica and the Bear Prince: (A Graphic Novel) [Book]">
            <a:extLst>
              <a:ext uri="{FF2B5EF4-FFF2-40B4-BE49-F238E27FC236}">
                <a16:creationId xmlns:a16="http://schemas.microsoft.com/office/drawing/2014/main" id="{D3B38792-BB31-F949-F66E-29A460A2D5EC}"/>
              </a:ext>
            </a:extLst>
          </p:cNvPr>
          <p:cNvPicPr>
            <a:picLocks noChangeAspect="1"/>
          </p:cNvPicPr>
          <p:nvPr/>
        </p:nvPicPr>
        <p:blipFill>
          <a:blip r:embed="rId6"/>
          <a:stretch>
            <a:fillRect/>
          </a:stretch>
        </p:blipFill>
        <p:spPr>
          <a:xfrm>
            <a:off x="9490975" y="3824375"/>
            <a:ext cx="2080879" cy="2846719"/>
          </a:xfrm>
          <a:prstGeom prst="rect">
            <a:avLst/>
          </a:prstGeom>
        </p:spPr>
      </p:pic>
      <p:sp>
        <p:nvSpPr>
          <p:cNvPr id="8" name="Subtitle 2">
            <a:extLst>
              <a:ext uri="{FF2B5EF4-FFF2-40B4-BE49-F238E27FC236}">
                <a16:creationId xmlns:a16="http://schemas.microsoft.com/office/drawing/2014/main" id="{6E2B7762-C124-0081-9F02-36A145F37FE0}"/>
              </a:ext>
            </a:extLst>
          </p:cNvPr>
          <p:cNvSpPr txBox="1">
            <a:spLocks/>
          </p:cNvSpPr>
          <p:nvPr/>
        </p:nvSpPr>
        <p:spPr>
          <a:xfrm>
            <a:off x="9103615" y="2536613"/>
            <a:ext cx="2864735" cy="1287361"/>
          </a:xfrm>
          <a:prstGeom prst="rect">
            <a:avLst/>
          </a:prstGeom>
        </p:spPr>
        <p:txBody>
          <a:bodyPr vert="horz" lIns="0" tIns="0" rIns="0" bIns="0" rtlCol="0" anchor="t" anchorCtr="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US" sz="2800"/>
              <a:t>LGBTQ+ Rep: T</a:t>
            </a:r>
            <a:r>
              <a:rPr lang="en-US" sz="2800" err="1"/>
              <a:t>ransmasc </a:t>
            </a:r>
            <a:r>
              <a:rPr lang="en-US" sz="2800"/>
              <a:t>NB LI; gay SCs </a:t>
            </a:r>
            <a:endParaRPr lang="en-US" sz="2800">
              <a:solidFill>
                <a:srgbClr val="FFFFFF"/>
              </a:solidFill>
            </a:endParaRPr>
          </a:p>
        </p:txBody>
      </p:sp>
    </p:spTree>
    <p:extLst>
      <p:ext uri="{BB962C8B-B14F-4D97-AF65-F5344CB8AC3E}">
        <p14:creationId xmlns:p14="http://schemas.microsoft.com/office/powerpoint/2010/main" val="1018472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E1016-7C43-E10E-B1CA-1E561D632ADA}"/>
              </a:ext>
            </a:extLst>
          </p:cNvPr>
          <p:cNvSpPr>
            <a:spLocks noGrp="1"/>
          </p:cNvSpPr>
          <p:nvPr>
            <p:ph type="ctrTitle"/>
          </p:nvPr>
        </p:nvSpPr>
        <p:spPr>
          <a:xfrm>
            <a:off x="164593" y="365760"/>
            <a:ext cx="11682984" cy="1519601"/>
          </a:xfrm>
        </p:spPr>
        <p:txBody>
          <a:bodyPr/>
          <a:lstStyle/>
          <a:p>
            <a:pPr algn="ctr"/>
            <a:r>
              <a:rPr lang="en-US" dirty="0"/>
              <a:t> </a:t>
            </a:r>
            <a:br>
              <a:rPr lang="en-US" dirty="0"/>
            </a:br>
            <a:r>
              <a:rPr lang="en-US" dirty="0"/>
              <a:t>Subject headings &amp;</a:t>
            </a:r>
            <a:br>
              <a:rPr lang="en-US" dirty="0"/>
            </a:br>
            <a:r>
              <a:rPr lang="en-US" dirty="0"/>
              <a:t> genre terms</a:t>
            </a:r>
          </a:p>
        </p:txBody>
      </p:sp>
      <p:sp>
        <p:nvSpPr>
          <p:cNvPr id="3" name="Subtitle 2">
            <a:extLst>
              <a:ext uri="{FF2B5EF4-FFF2-40B4-BE49-F238E27FC236}">
                <a16:creationId xmlns:a16="http://schemas.microsoft.com/office/drawing/2014/main" id="{6350647C-30DB-A4CF-6A43-03EE94EF93DA}"/>
              </a:ext>
            </a:extLst>
          </p:cNvPr>
          <p:cNvSpPr>
            <a:spLocks noGrp="1"/>
          </p:cNvSpPr>
          <p:nvPr>
            <p:ph type="subTitle" idx="1"/>
          </p:nvPr>
        </p:nvSpPr>
        <p:spPr>
          <a:xfrm>
            <a:off x="344424" y="1943898"/>
            <a:ext cx="5571744" cy="3619893"/>
          </a:xfrm>
          <a:solidFill>
            <a:schemeClr val="accent4">
              <a:lumMod val="60000"/>
              <a:lumOff val="40000"/>
            </a:schemeClr>
          </a:solidFill>
        </p:spPr>
        <p:txBody>
          <a:bodyPr/>
          <a:lstStyle/>
          <a:p>
            <a:pPr algn="ctr"/>
            <a:r>
              <a:rPr lang="en-US" u="sng" dirty="0">
                <a:solidFill>
                  <a:schemeClr val="tx1"/>
                </a:solidFill>
              </a:rPr>
              <a:t>Subject Headings Broader Terms:</a:t>
            </a:r>
          </a:p>
          <a:p>
            <a:pPr marL="342900" indent="-342900" algn="ctr">
              <a:buFont typeface="Arial" panose="020B0604020202020204" pitchFamily="34" charset="0"/>
              <a:buChar char="•"/>
            </a:pPr>
            <a:r>
              <a:rPr lang="en-US" dirty="0">
                <a:solidFill>
                  <a:schemeClr val="tx1"/>
                </a:solidFill>
              </a:rPr>
              <a:t>Gay people</a:t>
            </a:r>
          </a:p>
          <a:p>
            <a:pPr marL="342900" indent="-342900" algn="ctr">
              <a:buFont typeface="Arial" panose="020B0604020202020204" pitchFamily="34" charset="0"/>
              <a:buChar char="•"/>
            </a:pPr>
            <a:r>
              <a:rPr lang="en-US" dirty="0">
                <a:solidFill>
                  <a:schemeClr val="tx1"/>
                </a:solidFill>
              </a:rPr>
              <a:t>Lesbians</a:t>
            </a:r>
          </a:p>
          <a:p>
            <a:pPr marL="342900" indent="-342900" algn="ctr">
              <a:buFont typeface="Arial" panose="020B0604020202020204" pitchFamily="34" charset="0"/>
              <a:buChar char="•"/>
            </a:pPr>
            <a:r>
              <a:rPr lang="en-US" dirty="0">
                <a:solidFill>
                  <a:schemeClr val="tx1"/>
                </a:solidFill>
              </a:rPr>
              <a:t>Sexual minorities (used for Queer people)</a:t>
            </a:r>
          </a:p>
          <a:p>
            <a:pPr marL="342900" indent="-342900" algn="ctr">
              <a:buFont typeface="Arial" panose="020B0604020202020204" pitchFamily="34" charset="0"/>
              <a:buChar char="•"/>
            </a:pPr>
            <a:r>
              <a:rPr lang="en-US" dirty="0">
                <a:solidFill>
                  <a:schemeClr val="tx1"/>
                </a:solidFill>
              </a:rPr>
              <a:t>Trans people</a:t>
            </a:r>
          </a:p>
          <a:p>
            <a:pPr marL="342900" indent="-342900" algn="ctr">
              <a:buFont typeface="Arial" panose="020B0604020202020204" pitchFamily="34" charset="0"/>
              <a:buChar char="•"/>
            </a:pPr>
            <a:r>
              <a:rPr lang="en-US" dirty="0">
                <a:solidFill>
                  <a:schemeClr val="tx1"/>
                </a:solidFill>
              </a:rPr>
              <a:t>Gender-nonconforming people</a:t>
            </a:r>
          </a:p>
          <a:p>
            <a:pPr marL="342900" indent="-342900" algn="ctr">
              <a:buFont typeface="Arial" panose="020B0604020202020204" pitchFamily="34" charset="0"/>
              <a:buChar char="•"/>
            </a:pPr>
            <a:r>
              <a:rPr lang="en-US" dirty="0">
                <a:solidFill>
                  <a:schemeClr val="tx1"/>
                </a:solidFill>
              </a:rPr>
              <a:t>Gender identity</a:t>
            </a:r>
          </a:p>
          <a:p>
            <a:pPr algn="ctr"/>
            <a:endParaRPr lang="en-US" dirty="0">
              <a:solidFill>
                <a:srgbClr val="7030A0"/>
              </a:solidFill>
            </a:endParaRPr>
          </a:p>
          <a:p>
            <a:pPr algn="ctr"/>
            <a:endParaRPr lang="en-US" dirty="0">
              <a:solidFill>
                <a:srgbClr val="7030A0"/>
              </a:solidFill>
            </a:endParaRPr>
          </a:p>
          <a:p>
            <a:pPr algn="ctr"/>
            <a:endParaRPr lang="en-US" u="sng" dirty="0">
              <a:solidFill>
                <a:srgbClr val="7030A0"/>
              </a:solidFill>
            </a:endParaRPr>
          </a:p>
        </p:txBody>
      </p:sp>
      <p:sp>
        <p:nvSpPr>
          <p:cNvPr id="4" name="Picture Placeholder 3">
            <a:extLst>
              <a:ext uri="{FF2B5EF4-FFF2-40B4-BE49-F238E27FC236}">
                <a16:creationId xmlns:a16="http://schemas.microsoft.com/office/drawing/2014/main" id="{759B2C2F-F614-8215-E959-FA2E74C9947C}"/>
              </a:ext>
            </a:extLst>
          </p:cNvPr>
          <p:cNvSpPr>
            <a:spLocks noGrp="1"/>
          </p:cNvSpPr>
          <p:nvPr>
            <p:ph type="pic" sz="quarter" idx="13"/>
          </p:nvPr>
        </p:nvSpPr>
        <p:spPr>
          <a:xfrm>
            <a:off x="7148837" y="2291506"/>
            <a:ext cx="3043077" cy="3043083"/>
          </a:xfrm>
        </p:spPr>
        <p:txBody>
          <a:bodyPr/>
          <a:lstStyle/>
          <a:p>
            <a:endParaRPr lang="en-US"/>
          </a:p>
        </p:txBody>
      </p:sp>
      <p:sp>
        <p:nvSpPr>
          <p:cNvPr id="5" name="TextBox 4">
            <a:extLst>
              <a:ext uri="{FF2B5EF4-FFF2-40B4-BE49-F238E27FC236}">
                <a16:creationId xmlns:a16="http://schemas.microsoft.com/office/drawing/2014/main" id="{8D624BD9-649C-74D3-F668-BDD3394D93CF}"/>
              </a:ext>
            </a:extLst>
          </p:cNvPr>
          <p:cNvSpPr txBox="1"/>
          <p:nvPr/>
        </p:nvSpPr>
        <p:spPr>
          <a:xfrm flipH="1">
            <a:off x="6670876" y="3429000"/>
            <a:ext cx="1865376" cy="768096"/>
          </a:xfrm>
          <a:prstGeom prst="rect">
            <a:avLst/>
          </a:prstGeom>
          <a:noFill/>
        </p:spPr>
        <p:txBody>
          <a:bodyPr wrap="square" rtlCol="0">
            <a:spAutoFit/>
          </a:bodyPr>
          <a:lstStyle/>
          <a:p>
            <a:endParaRPr lang="en-US"/>
          </a:p>
        </p:txBody>
      </p:sp>
      <p:sp>
        <p:nvSpPr>
          <p:cNvPr id="6" name="TextBox 5">
            <a:extLst>
              <a:ext uri="{FF2B5EF4-FFF2-40B4-BE49-F238E27FC236}">
                <a16:creationId xmlns:a16="http://schemas.microsoft.com/office/drawing/2014/main" id="{60D48445-A313-4AB3-EAE9-5CA8B1C93A86}"/>
              </a:ext>
            </a:extLst>
          </p:cNvPr>
          <p:cNvSpPr txBox="1"/>
          <p:nvPr/>
        </p:nvSpPr>
        <p:spPr>
          <a:xfrm>
            <a:off x="6419653" y="2205872"/>
            <a:ext cx="5427923" cy="4062651"/>
          </a:xfrm>
          <a:prstGeom prst="rect">
            <a:avLst/>
          </a:prstGeom>
          <a:solidFill>
            <a:schemeClr val="tx2">
              <a:lumMod val="25000"/>
              <a:lumOff val="75000"/>
            </a:schemeClr>
          </a:solidFill>
        </p:spPr>
        <p:txBody>
          <a:bodyPr wrap="square" rtlCol="0">
            <a:spAutoFit/>
          </a:bodyPr>
          <a:lstStyle/>
          <a:p>
            <a:pPr algn="ctr"/>
            <a:r>
              <a:rPr lang="en-US" sz="2400" u="sng"/>
              <a:t>Genre Terms and Forms:</a:t>
            </a:r>
          </a:p>
          <a:p>
            <a:pPr algn="ctr"/>
            <a:endParaRPr lang="en-US" sz="2400" u="sng"/>
          </a:p>
          <a:p>
            <a:pPr marL="285750" indent="-285750" algn="ctr">
              <a:buFont typeface="Arial" panose="020B0604020202020204" pitchFamily="34" charset="0"/>
              <a:buChar char="•"/>
            </a:pPr>
            <a:r>
              <a:rPr lang="en-US" sz="2400"/>
              <a:t>Queer Fiction (includes Gay, Bisexual, Lesbian, Transgender etc. )</a:t>
            </a:r>
          </a:p>
          <a:p>
            <a:pPr marL="285750" indent="-285750" algn="ctr">
              <a:buFont typeface="Arial" panose="020B0604020202020204" pitchFamily="34" charset="0"/>
              <a:buChar char="•"/>
            </a:pPr>
            <a:r>
              <a:rPr lang="en-US" sz="2400"/>
              <a:t>Genderqueer Fiction</a:t>
            </a:r>
          </a:p>
          <a:p>
            <a:pPr marL="285750" indent="-285750" algn="ctr">
              <a:buFont typeface="Arial" panose="020B0604020202020204" pitchFamily="34" charset="0"/>
              <a:buChar char="•"/>
            </a:pPr>
            <a:r>
              <a:rPr lang="en-US" sz="2400"/>
              <a:t>Boys love (Manga)</a:t>
            </a:r>
          </a:p>
          <a:p>
            <a:pPr marL="285750" indent="-285750" algn="ctr">
              <a:buFont typeface="Arial" panose="020B0604020202020204" pitchFamily="34" charset="0"/>
              <a:buChar char="•"/>
            </a:pPr>
            <a:r>
              <a:rPr lang="en-US" sz="2400"/>
              <a:t>Yuri manga</a:t>
            </a:r>
          </a:p>
          <a:p>
            <a:pPr algn="ctr"/>
            <a:endParaRPr lang="en-US" sz="2400"/>
          </a:p>
          <a:p>
            <a:pPr algn="ctr"/>
            <a:r>
              <a:rPr lang="en-US" sz="2400"/>
              <a:t>*Poetry, Comics, Films*</a:t>
            </a:r>
          </a:p>
          <a:p>
            <a:pPr marL="285750" indent="-285750" algn="ctr">
              <a:buFont typeface="Arial" panose="020B0604020202020204" pitchFamily="34" charset="0"/>
              <a:buChar char="•"/>
            </a:pPr>
            <a:endParaRPr lang="en-US"/>
          </a:p>
        </p:txBody>
      </p:sp>
      <p:pic>
        <p:nvPicPr>
          <p:cNvPr id="11" name="Picture 10">
            <a:extLst>
              <a:ext uri="{FF2B5EF4-FFF2-40B4-BE49-F238E27FC236}">
                <a16:creationId xmlns:a16="http://schemas.microsoft.com/office/drawing/2014/main" id="{F25C58F7-86A8-8C18-2DC9-58E51D9AE6AF}"/>
              </a:ext>
            </a:extLst>
          </p:cNvPr>
          <p:cNvPicPr>
            <a:picLocks noChangeAspect="1"/>
          </p:cNvPicPr>
          <p:nvPr/>
        </p:nvPicPr>
        <p:blipFill>
          <a:blip r:embed="rId3"/>
          <a:stretch>
            <a:fillRect/>
          </a:stretch>
        </p:blipFill>
        <p:spPr>
          <a:xfrm>
            <a:off x="1213056" y="5622328"/>
            <a:ext cx="3591426" cy="1047896"/>
          </a:xfrm>
          <a:prstGeom prst="rect">
            <a:avLst/>
          </a:prstGeom>
        </p:spPr>
      </p:pic>
    </p:spTree>
    <p:extLst>
      <p:ext uri="{BB962C8B-B14F-4D97-AF65-F5344CB8AC3E}">
        <p14:creationId xmlns:p14="http://schemas.microsoft.com/office/powerpoint/2010/main" val="5451082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5018485-99F2-3182-2693-B44F98F64D7D}"/>
              </a:ext>
            </a:extLst>
          </p:cNvPr>
          <p:cNvSpPr>
            <a:spLocks noGrp="1"/>
          </p:cNvSpPr>
          <p:nvPr>
            <p:ph type="ctrTitle"/>
          </p:nvPr>
        </p:nvSpPr>
        <p:spPr>
          <a:xfrm>
            <a:off x="1253765" y="182818"/>
            <a:ext cx="10610976" cy="1183908"/>
          </a:xfrm>
        </p:spPr>
        <p:txBody>
          <a:bodyPr/>
          <a:lstStyle/>
          <a:p>
            <a:r>
              <a:rPr lang="en-US" err="1"/>
              <a:t>Queernorm</a:t>
            </a:r>
            <a:r>
              <a:rPr lang="en-US"/>
              <a:t> Video games</a:t>
            </a:r>
          </a:p>
        </p:txBody>
      </p:sp>
      <p:sp>
        <p:nvSpPr>
          <p:cNvPr id="10" name="Subtitle 2">
            <a:extLst>
              <a:ext uri="{FF2B5EF4-FFF2-40B4-BE49-F238E27FC236}">
                <a16:creationId xmlns:a16="http://schemas.microsoft.com/office/drawing/2014/main" id="{D85CA6E8-9BCC-5452-AAC7-1F5A12E86348}"/>
              </a:ext>
            </a:extLst>
          </p:cNvPr>
          <p:cNvSpPr>
            <a:spLocks noGrp="1"/>
          </p:cNvSpPr>
          <p:nvPr>
            <p:ph type="subTitle" idx="1"/>
          </p:nvPr>
        </p:nvSpPr>
        <p:spPr>
          <a:xfrm>
            <a:off x="9331924" y="2935223"/>
            <a:ext cx="826754" cy="493777"/>
          </a:xfrm>
        </p:spPr>
        <p:txBody>
          <a:bodyPr/>
          <a:lstStyle/>
          <a:p>
            <a:endParaRPr lang="en-US" dirty="0">
              <a:solidFill>
                <a:schemeClr val="tx1"/>
              </a:solidFill>
            </a:endParaRPr>
          </a:p>
        </p:txBody>
      </p:sp>
      <p:pic>
        <p:nvPicPr>
          <p:cNvPr id="4" name="Picture Placeholder 3">
            <a:extLst>
              <a:ext uri="{FF2B5EF4-FFF2-40B4-BE49-F238E27FC236}">
                <a16:creationId xmlns:a16="http://schemas.microsoft.com/office/drawing/2014/main" id="{6E3BFBFB-0F09-7487-6933-D5D271C52F1E}"/>
              </a:ext>
            </a:extLst>
          </p:cNvPr>
          <p:cNvPicPr>
            <a:picLocks noGrp="1" noChangeAspect="1"/>
          </p:cNvPicPr>
          <p:nvPr>
            <p:ph type="pic" sz="quarter" idx="13"/>
          </p:nvPr>
        </p:nvPicPr>
        <p:blipFill>
          <a:blip r:embed="rId3"/>
          <a:srcRect t="12500" b="12500"/>
          <a:stretch>
            <a:fillRect/>
          </a:stretch>
        </p:blipFill>
        <p:spPr>
          <a:xfrm>
            <a:off x="8526627" y="1511167"/>
            <a:ext cx="3581954" cy="41003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a:extLst>
              <a:ext uri="{FF2B5EF4-FFF2-40B4-BE49-F238E27FC236}">
                <a16:creationId xmlns:a16="http://schemas.microsoft.com/office/drawing/2014/main" id="{90CAF1D1-3131-AFC7-9AF3-458CADBD170C}"/>
              </a:ext>
            </a:extLst>
          </p:cNvPr>
          <p:cNvPicPr>
            <a:picLocks noChangeAspect="1"/>
          </p:cNvPicPr>
          <p:nvPr/>
        </p:nvPicPr>
        <p:blipFill>
          <a:blip r:embed="rId4">
            <a:duotone>
              <a:schemeClr val="accent5">
                <a:shade val="45000"/>
                <a:satMod val="135000"/>
              </a:schemeClr>
              <a:prstClr val="white"/>
            </a:duotone>
          </a:blip>
          <a:stretch>
            <a:fillRect/>
          </a:stretch>
        </p:blipFill>
        <p:spPr>
          <a:xfrm>
            <a:off x="8027456" y="5165889"/>
            <a:ext cx="4063289" cy="1304256"/>
          </a:xfrm>
          <a:prstGeom prst="rect">
            <a:avLst/>
          </a:prstGeom>
        </p:spPr>
      </p:pic>
      <p:pic>
        <p:nvPicPr>
          <p:cNvPr id="9" name="Picture 8">
            <a:extLst>
              <a:ext uri="{FF2B5EF4-FFF2-40B4-BE49-F238E27FC236}">
                <a16:creationId xmlns:a16="http://schemas.microsoft.com/office/drawing/2014/main" id="{3552C7FA-76D0-B92D-AED6-FD7EF06F52D8}"/>
              </a:ext>
            </a:extLst>
          </p:cNvPr>
          <p:cNvPicPr>
            <a:picLocks noChangeAspect="1"/>
          </p:cNvPicPr>
          <p:nvPr/>
        </p:nvPicPr>
        <p:blipFill>
          <a:blip r:embed="rId5">
            <a:duotone>
              <a:schemeClr val="accent1">
                <a:shade val="45000"/>
                <a:satMod val="135000"/>
              </a:schemeClr>
              <a:prstClr val="white"/>
            </a:duotone>
          </a:blip>
          <a:stretch>
            <a:fillRect/>
          </a:stretch>
        </p:blipFill>
        <p:spPr>
          <a:xfrm>
            <a:off x="155360" y="1722761"/>
            <a:ext cx="5792008" cy="905001"/>
          </a:xfrm>
          <a:prstGeom prst="rect">
            <a:avLst/>
          </a:prstGeom>
        </p:spPr>
      </p:pic>
      <p:pic>
        <p:nvPicPr>
          <p:cNvPr id="15" name="Picture 14">
            <a:extLst>
              <a:ext uri="{FF2B5EF4-FFF2-40B4-BE49-F238E27FC236}">
                <a16:creationId xmlns:a16="http://schemas.microsoft.com/office/drawing/2014/main" id="{3427D806-21FE-79EF-2116-D7472DFF07FE}"/>
              </a:ext>
            </a:extLst>
          </p:cNvPr>
          <p:cNvPicPr>
            <a:picLocks noChangeAspect="1"/>
          </p:cNvPicPr>
          <p:nvPr/>
        </p:nvPicPr>
        <p:blipFill>
          <a:blip r:embed="rId6">
            <a:duotone>
              <a:schemeClr val="accent3">
                <a:shade val="45000"/>
                <a:satMod val="135000"/>
              </a:schemeClr>
              <a:prstClr val="white"/>
            </a:duotone>
          </a:blip>
          <a:stretch>
            <a:fillRect/>
          </a:stretch>
        </p:blipFill>
        <p:spPr>
          <a:xfrm>
            <a:off x="2383559" y="4627655"/>
            <a:ext cx="4972744" cy="830426"/>
          </a:xfrm>
          <a:prstGeom prst="rect">
            <a:avLst/>
          </a:prstGeom>
        </p:spPr>
      </p:pic>
      <p:pic>
        <p:nvPicPr>
          <p:cNvPr id="17" name="Picture 16">
            <a:extLst>
              <a:ext uri="{FF2B5EF4-FFF2-40B4-BE49-F238E27FC236}">
                <a16:creationId xmlns:a16="http://schemas.microsoft.com/office/drawing/2014/main" id="{33898414-253A-3AB9-A5C2-3EE5F7DF7215}"/>
              </a:ext>
            </a:extLst>
          </p:cNvPr>
          <p:cNvPicPr>
            <a:picLocks noChangeAspect="1"/>
          </p:cNvPicPr>
          <p:nvPr/>
        </p:nvPicPr>
        <p:blipFill>
          <a:blip r:embed="rId7">
            <a:duotone>
              <a:schemeClr val="accent4">
                <a:shade val="45000"/>
                <a:satMod val="135000"/>
              </a:schemeClr>
              <a:prstClr val="white"/>
            </a:duotone>
          </a:blip>
          <a:stretch>
            <a:fillRect/>
          </a:stretch>
        </p:blipFill>
        <p:spPr>
          <a:xfrm>
            <a:off x="3503225" y="2739662"/>
            <a:ext cx="4658375" cy="724001"/>
          </a:xfrm>
          <a:prstGeom prst="rect">
            <a:avLst/>
          </a:prstGeom>
        </p:spPr>
      </p:pic>
      <p:pic>
        <p:nvPicPr>
          <p:cNvPr id="21" name="Picture 20">
            <a:extLst>
              <a:ext uri="{FF2B5EF4-FFF2-40B4-BE49-F238E27FC236}">
                <a16:creationId xmlns:a16="http://schemas.microsoft.com/office/drawing/2014/main" id="{6C9AFE23-FAD4-8DFD-18E9-A09D7CB7679E}"/>
              </a:ext>
            </a:extLst>
          </p:cNvPr>
          <p:cNvPicPr>
            <a:picLocks noChangeAspect="1"/>
          </p:cNvPicPr>
          <p:nvPr/>
        </p:nvPicPr>
        <p:blipFill>
          <a:blip r:embed="rId8">
            <a:duotone>
              <a:schemeClr val="accent1">
                <a:shade val="45000"/>
                <a:satMod val="135000"/>
              </a:schemeClr>
              <a:prstClr val="white"/>
            </a:duotone>
          </a:blip>
          <a:stretch>
            <a:fillRect/>
          </a:stretch>
        </p:blipFill>
        <p:spPr>
          <a:xfrm>
            <a:off x="218814" y="5586097"/>
            <a:ext cx="3711895" cy="1063655"/>
          </a:xfrm>
          <a:prstGeom prst="rect">
            <a:avLst/>
          </a:prstGeom>
        </p:spPr>
      </p:pic>
      <p:pic>
        <p:nvPicPr>
          <p:cNvPr id="23" name="Picture 22">
            <a:extLst>
              <a:ext uri="{FF2B5EF4-FFF2-40B4-BE49-F238E27FC236}">
                <a16:creationId xmlns:a16="http://schemas.microsoft.com/office/drawing/2014/main" id="{F1FF1D6F-7753-0BDA-577F-4C17DF7B2B94}"/>
              </a:ext>
            </a:extLst>
          </p:cNvPr>
          <p:cNvPicPr>
            <a:picLocks noChangeAspect="1"/>
          </p:cNvPicPr>
          <p:nvPr/>
        </p:nvPicPr>
        <p:blipFill>
          <a:blip r:embed="rId9">
            <a:duotone>
              <a:schemeClr val="accent2">
                <a:shade val="45000"/>
                <a:satMod val="135000"/>
              </a:schemeClr>
              <a:prstClr val="white"/>
            </a:duotone>
          </a:blip>
          <a:stretch>
            <a:fillRect/>
          </a:stretch>
        </p:blipFill>
        <p:spPr>
          <a:xfrm>
            <a:off x="327259" y="3477050"/>
            <a:ext cx="5506218" cy="1086002"/>
          </a:xfrm>
          <a:prstGeom prst="rect">
            <a:avLst/>
          </a:prstGeom>
        </p:spPr>
      </p:pic>
      <p:pic>
        <p:nvPicPr>
          <p:cNvPr id="25" name="Picture 24">
            <a:extLst>
              <a:ext uri="{FF2B5EF4-FFF2-40B4-BE49-F238E27FC236}">
                <a16:creationId xmlns:a16="http://schemas.microsoft.com/office/drawing/2014/main" id="{859775CB-A14E-70CF-B54A-66FBC26EE31C}"/>
              </a:ext>
            </a:extLst>
          </p:cNvPr>
          <p:cNvPicPr>
            <a:picLocks noChangeAspect="1"/>
          </p:cNvPicPr>
          <p:nvPr/>
        </p:nvPicPr>
        <p:blipFill>
          <a:blip r:embed="rId10">
            <a:duotone>
              <a:schemeClr val="accent5">
                <a:shade val="45000"/>
                <a:satMod val="135000"/>
              </a:schemeClr>
              <a:prstClr val="white"/>
            </a:duotone>
          </a:blip>
          <a:stretch>
            <a:fillRect/>
          </a:stretch>
        </p:blipFill>
        <p:spPr>
          <a:xfrm>
            <a:off x="4265331" y="1271704"/>
            <a:ext cx="3896269" cy="924054"/>
          </a:xfrm>
          <a:prstGeom prst="rect">
            <a:avLst/>
          </a:prstGeom>
        </p:spPr>
      </p:pic>
      <p:pic>
        <p:nvPicPr>
          <p:cNvPr id="27" name="Picture 26">
            <a:extLst>
              <a:ext uri="{FF2B5EF4-FFF2-40B4-BE49-F238E27FC236}">
                <a16:creationId xmlns:a16="http://schemas.microsoft.com/office/drawing/2014/main" id="{2B1C6ECE-019D-CB25-91DA-F6B554C723CD}"/>
              </a:ext>
            </a:extLst>
          </p:cNvPr>
          <p:cNvPicPr>
            <a:picLocks noChangeAspect="1"/>
          </p:cNvPicPr>
          <p:nvPr/>
        </p:nvPicPr>
        <p:blipFill>
          <a:blip r:embed="rId11">
            <a:duotone>
              <a:schemeClr val="accent4">
                <a:shade val="45000"/>
                <a:satMod val="135000"/>
              </a:schemeClr>
              <a:prstClr val="white"/>
            </a:duotone>
          </a:blip>
          <a:stretch>
            <a:fillRect/>
          </a:stretch>
        </p:blipFill>
        <p:spPr>
          <a:xfrm>
            <a:off x="4016659" y="5568215"/>
            <a:ext cx="3924848" cy="943107"/>
          </a:xfrm>
          <a:prstGeom prst="rect">
            <a:avLst/>
          </a:prstGeom>
        </p:spPr>
      </p:pic>
    </p:spTree>
    <p:extLst>
      <p:ext uri="{BB962C8B-B14F-4D97-AF65-F5344CB8AC3E}">
        <p14:creationId xmlns:p14="http://schemas.microsoft.com/office/powerpoint/2010/main" val="17398685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55FD3EC7-5E86-2FA4-9FE4-4C04C3FE3D72}"/>
              </a:ext>
            </a:extLst>
          </p:cNvPr>
          <p:cNvGraphicFramePr>
            <a:graphicFrameLocks noGrp="1"/>
          </p:cNvGraphicFramePr>
          <p:nvPr>
            <p:extLst>
              <p:ext uri="{D42A27DB-BD31-4B8C-83A1-F6EECF244321}">
                <p14:modId xmlns:p14="http://schemas.microsoft.com/office/powerpoint/2010/main" val="807905118"/>
              </p:ext>
            </p:extLst>
          </p:nvPr>
        </p:nvGraphicFramePr>
        <p:xfrm>
          <a:off x="244035" y="1104523"/>
          <a:ext cx="6343650" cy="5420948"/>
        </p:xfrm>
        <a:graphic>
          <a:graphicData uri="http://schemas.openxmlformats.org/drawingml/2006/table">
            <a:tbl>
              <a:tblPr firstRow="1" firstCol="1" bandRow="1"/>
              <a:tblGrid>
                <a:gridCol w="2450465">
                  <a:extLst>
                    <a:ext uri="{9D8B030D-6E8A-4147-A177-3AD203B41FA5}">
                      <a16:colId xmlns:a16="http://schemas.microsoft.com/office/drawing/2014/main" val="1168072382"/>
                    </a:ext>
                  </a:extLst>
                </a:gridCol>
                <a:gridCol w="1141095">
                  <a:extLst>
                    <a:ext uri="{9D8B030D-6E8A-4147-A177-3AD203B41FA5}">
                      <a16:colId xmlns:a16="http://schemas.microsoft.com/office/drawing/2014/main" val="1749480611"/>
                    </a:ext>
                  </a:extLst>
                </a:gridCol>
                <a:gridCol w="2752090">
                  <a:extLst>
                    <a:ext uri="{9D8B030D-6E8A-4147-A177-3AD203B41FA5}">
                      <a16:colId xmlns:a16="http://schemas.microsoft.com/office/drawing/2014/main" val="1059931861"/>
                    </a:ext>
                  </a:extLst>
                </a:gridCol>
              </a:tblGrid>
              <a:tr h="334979">
                <a:tc>
                  <a:txBody>
                    <a:bodyPr/>
                    <a:lstStyle/>
                    <a:p>
                      <a:pPr marL="0" marR="0" algn="ctr">
                        <a:lnSpc>
                          <a:spcPct val="115000"/>
                        </a:lnSpc>
                        <a:spcAft>
                          <a:spcPts val="800"/>
                        </a:spcAft>
                        <a:buNone/>
                      </a:pPr>
                      <a:r>
                        <a:rPr lang="en-US" sz="1600" b="1" kern="100" dirty="0">
                          <a:effectLst/>
                          <a:latin typeface="Aptos" panose="020B0004020202020204" pitchFamily="34" charset="0"/>
                          <a:ea typeface="Times New Roman" panose="02020603050405020304" pitchFamily="18" charset="0"/>
                          <a:cs typeface="Arial" panose="020B0604020202020204" pitchFamily="34" charset="0"/>
                        </a:rPr>
                        <a:t>Book Title</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solidFill>
                  </a:tcPr>
                </a:tc>
                <a:tc>
                  <a:txBody>
                    <a:bodyPr/>
                    <a:lstStyle/>
                    <a:p>
                      <a:pPr marL="0" marR="0" algn="ctr">
                        <a:lnSpc>
                          <a:spcPct val="115000"/>
                        </a:lnSpc>
                        <a:spcAft>
                          <a:spcPts val="800"/>
                        </a:spcAft>
                        <a:buNone/>
                      </a:pPr>
                      <a:r>
                        <a:rPr lang="en-US" sz="1600" b="1" kern="0" dirty="0">
                          <a:effectLst/>
                          <a:latin typeface="Aptos" panose="020B0004020202020204" pitchFamily="34" charset="0"/>
                          <a:ea typeface="Times New Roman" panose="02020603050405020304" pitchFamily="18" charset="0"/>
                          <a:cs typeface="Arial" panose="020B0604020202020204" pitchFamily="34" charset="0"/>
                        </a:rPr>
                        <a:t>Author</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solidFill>
                  </a:tcPr>
                </a:tc>
                <a:tc>
                  <a:txBody>
                    <a:bodyPr/>
                    <a:lstStyle/>
                    <a:p>
                      <a:pPr marL="0" marR="0" algn="ctr">
                        <a:lnSpc>
                          <a:spcPct val="115000"/>
                        </a:lnSpc>
                        <a:spcAft>
                          <a:spcPts val="800"/>
                        </a:spcAft>
                        <a:buNone/>
                      </a:pPr>
                      <a:r>
                        <a:rPr lang="en-US" sz="1600" b="1" kern="0" dirty="0">
                          <a:effectLst/>
                          <a:latin typeface="Aptos" panose="020B0004020202020204" pitchFamily="34" charset="0"/>
                          <a:ea typeface="Times New Roman" panose="02020603050405020304" pitchFamily="18" charset="0"/>
                          <a:cs typeface="Arial" panose="020B0604020202020204" pitchFamily="34" charset="0"/>
                        </a:rPr>
                        <a:t>Themes</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solidFill>
                  </a:tcPr>
                </a:tc>
                <a:extLst>
                  <a:ext uri="{0D108BD9-81ED-4DB2-BD59-A6C34878D82A}">
                    <a16:rowId xmlns:a16="http://schemas.microsoft.com/office/drawing/2014/main" val="4077103693"/>
                  </a:ext>
                </a:extLst>
              </a:tr>
              <a:tr h="130810">
                <a:tc>
                  <a:txBody>
                    <a:bodyPr/>
                    <a:lstStyle/>
                    <a:p>
                      <a:pPr marL="0" marR="0" algn="ctr">
                        <a:lnSpc>
                          <a:spcPct val="115000"/>
                        </a:lnSpc>
                        <a:spcAft>
                          <a:spcPts val="800"/>
                        </a:spcAft>
                        <a:buNone/>
                      </a:pPr>
                      <a:r>
                        <a:rPr lang="en-US" sz="1200" b="1" kern="0">
                          <a:effectLst/>
                          <a:latin typeface="Aptos" panose="020B0004020202020204" pitchFamily="34" charset="0"/>
                          <a:ea typeface="Times New Roman" panose="02020603050405020304" pitchFamily="18" charset="0"/>
                          <a:cs typeface="Arial" panose="020B0604020202020204" pitchFamily="34" charset="0"/>
                        </a:rPr>
                        <a:t>Wake Up and Open Your Eyes</a:t>
                      </a:r>
                      <a:endParaRPr lang="en-US" sz="1200" b="1"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0">
                          <a:effectLst/>
                          <a:latin typeface="Aptos" panose="020B0004020202020204" pitchFamily="34" charset="0"/>
                          <a:ea typeface="Times New Roman" panose="02020603050405020304" pitchFamily="18" charset="0"/>
                          <a:cs typeface="Arial" panose="020B0604020202020204" pitchFamily="34" charset="0"/>
                        </a:rPr>
                        <a:t>Clay McLeod Chapman</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0" dirty="0">
                          <a:effectLst/>
                          <a:latin typeface="Aptos" panose="020B0004020202020204" pitchFamily="34" charset="0"/>
                          <a:ea typeface="Times New Roman" panose="02020603050405020304" pitchFamily="18" charset="0"/>
                          <a:cs typeface="Arial" panose="020B0604020202020204" pitchFamily="34" charset="0"/>
                        </a:rPr>
                        <a:t>Horror, Fiction, Thriller</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748559227"/>
                  </a:ext>
                </a:extLst>
              </a:tr>
              <a:tr h="130810">
                <a:tc>
                  <a:txBody>
                    <a:bodyPr/>
                    <a:lstStyle/>
                    <a:p>
                      <a:pPr marL="0" marR="0" algn="ctr">
                        <a:lnSpc>
                          <a:spcPct val="115000"/>
                        </a:lnSpc>
                        <a:spcAft>
                          <a:spcPts val="800"/>
                        </a:spcAft>
                        <a:buNone/>
                      </a:pPr>
                      <a:r>
                        <a:rPr lang="en-US" sz="1200" b="1" kern="0">
                          <a:effectLst/>
                          <a:latin typeface="Aptos" panose="020B0004020202020204" pitchFamily="34" charset="0"/>
                          <a:ea typeface="Times New Roman" panose="02020603050405020304" pitchFamily="18" charset="0"/>
                          <a:cs typeface="Arial" panose="020B0604020202020204" pitchFamily="34" charset="0"/>
                        </a:rPr>
                        <a:t>These Silent Stars</a:t>
                      </a:r>
                      <a:endParaRPr lang="en-US" sz="1200" b="1"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0">
                          <a:effectLst/>
                          <a:latin typeface="Aptos" panose="020B0004020202020204" pitchFamily="34" charset="0"/>
                          <a:ea typeface="Times New Roman" panose="02020603050405020304" pitchFamily="18" charset="0"/>
                          <a:cs typeface="Arial" panose="020B0604020202020204" pitchFamily="34" charset="0"/>
                        </a:rPr>
                        <a:t>Chani Lynn Feener</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0">
                          <a:effectLst/>
                          <a:latin typeface="Aptos" panose="020B0004020202020204" pitchFamily="34" charset="0"/>
                          <a:ea typeface="Times New Roman" panose="02020603050405020304" pitchFamily="18" charset="0"/>
                          <a:cs typeface="Arial" panose="020B0604020202020204" pitchFamily="34" charset="0"/>
                        </a:rPr>
                        <a:t>Sci-fi, Dark Romance</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677105071"/>
                  </a:ext>
                </a:extLst>
              </a:tr>
              <a:tr h="130810">
                <a:tc>
                  <a:txBody>
                    <a:bodyPr/>
                    <a:lstStyle/>
                    <a:p>
                      <a:pPr marL="0" marR="0" algn="ctr">
                        <a:lnSpc>
                          <a:spcPct val="115000"/>
                        </a:lnSpc>
                        <a:spcAft>
                          <a:spcPts val="800"/>
                        </a:spcAft>
                        <a:buNone/>
                      </a:pPr>
                      <a:r>
                        <a:rPr lang="en-US" sz="1200" b="1" kern="0">
                          <a:effectLst/>
                          <a:latin typeface="Aptos" panose="020B0004020202020204" pitchFamily="34" charset="0"/>
                          <a:ea typeface="Times New Roman" panose="02020603050405020304" pitchFamily="18" charset="0"/>
                          <a:cs typeface="Arial" panose="020B0604020202020204" pitchFamily="34" charset="0"/>
                        </a:rPr>
                        <a:t>The Deep</a:t>
                      </a:r>
                      <a:endParaRPr lang="en-US" sz="1200" b="1"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0">
                          <a:effectLst/>
                          <a:latin typeface="Aptos" panose="020B0004020202020204" pitchFamily="34" charset="0"/>
                          <a:ea typeface="Times New Roman" panose="02020603050405020304" pitchFamily="18" charset="0"/>
                          <a:cs typeface="Arial" panose="020B0604020202020204" pitchFamily="34" charset="0"/>
                        </a:rPr>
                        <a:t>Rivers Solomon</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0">
                          <a:effectLst/>
                          <a:latin typeface="Aptos" panose="020B0004020202020204" pitchFamily="34" charset="0"/>
                          <a:ea typeface="Times New Roman" panose="02020603050405020304" pitchFamily="18" charset="0"/>
                          <a:cs typeface="Arial" panose="020B0604020202020204" pitchFamily="34" charset="0"/>
                        </a:rPr>
                        <a:t>Novella; Historical Fantasy</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235562761"/>
                  </a:ext>
                </a:extLst>
              </a:tr>
              <a:tr h="130810">
                <a:tc>
                  <a:txBody>
                    <a:bodyPr/>
                    <a:lstStyle/>
                    <a:p>
                      <a:pPr marL="0" marR="0" algn="ctr">
                        <a:lnSpc>
                          <a:spcPct val="115000"/>
                        </a:lnSpc>
                        <a:spcAft>
                          <a:spcPts val="800"/>
                        </a:spcAft>
                        <a:buNone/>
                      </a:pPr>
                      <a:r>
                        <a:rPr lang="en-US" sz="1200" b="1" kern="0" dirty="0">
                          <a:effectLst/>
                          <a:latin typeface="Aptos" panose="020B0004020202020204" pitchFamily="34" charset="0"/>
                          <a:ea typeface="Times New Roman" panose="02020603050405020304" pitchFamily="18" charset="0"/>
                          <a:cs typeface="Arial" panose="020B0604020202020204" pitchFamily="34" charset="0"/>
                        </a:rPr>
                        <a:t>Floating Hotel</a:t>
                      </a:r>
                      <a:endParaRPr lang="en-US" sz="12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0">
                          <a:effectLst/>
                          <a:latin typeface="Aptos" panose="020B0004020202020204" pitchFamily="34" charset="0"/>
                          <a:ea typeface="Times New Roman" panose="02020603050405020304" pitchFamily="18" charset="0"/>
                          <a:cs typeface="Arial" panose="020B0604020202020204" pitchFamily="34" charset="0"/>
                        </a:rPr>
                        <a:t>Grace Curtis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0" dirty="0">
                          <a:effectLst/>
                          <a:latin typeface="Aptos" panose="020B0004020202020204" pitchFamily="34" charset="0"/>
                          <a:ea typeface="Times New Roman" panose="02020603050405020304" pitchFamily="18" charset="0"/>
                          <a:cs typeface="Arial" panose="020B0604020202020204" pitchFamily="34" charset="0"/>
                        </a:rPr>
                        <a:t>Sci-fi, Crime and mystery</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298380921"/>
                  </a:ext>
                </a:extLst>
              </a:tr>
              <a:tr h="130810">
                <a:tc>
                  <a:txBody>
                    <a:bodyPr/>
                    <a:lstStyle/>
                    <a:p>
                      <a:pPr marL="0" marR="0" algn="ctr">
                        <a:lnSpc>
                          <a:spcPct val="115000"/>
                        </a:lnSpc>
                        <a:spcAft>
                          <a:spcPts val="800"/>
                        </a:spcAft>
                        <a:buNone/>
                      </a:pPr>
                      <a:r>
                        <a:rPr lang="en-US" sz="1200" b="1" kern="0">
                          <a:effectLst/>
                          <a:latin typeface="Aptos" panose="020B0004020202020204" pitchFamily="34" charset="0"/>
                          <a:ea typeface="Times New Roman" panose="02020603050405020304" pitchFamily="18" charset="0"/>
                          <a:cs typeface="Arial" panose="020B0604020202020204" pitchFamily="34" charset="0"/>
                        </a:rPr>
                        <a:t>How to become a Dark Lord and die trying</a:t>
                      </a:r>
                      <a:endParaRPr lang="en-US" sz="1200" b="1"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0">
                          <a:effectLst/>
                          <a:latin typeface="Aptos" panose="020B0004020202020204" pitchFamily="34" charset="0"/>
                          <a:ea typeface="Times New Roman" panose="02020603050405020304" pitchFamily="18" charset="0"/>
                          <a:cs typeface="Arial" panose="020B0604020202020204" pitchFamily="34" charset="0"/>
                        </a:rPr>
                        <a:t>Django Wexler</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0">
                          <a:effectLst/>
                          <a:latin typeface="Aptos" panose="020B0004020202020204" pitchFamily="34" charset="0"/>
                          <a:ea typeface="Times New Roman" panose="02020603050405020304" pitchFamily="18" charset="0"/>
                          <a:cs typeface="Arial" panose="020B0604020202020204" pitchFamily="34" charset="0"/>
                        </a:rPr>
                        <a:t>Epic fantasy, Black comedy</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149115817"/>
                  </a:ext>
                </a:extLst>
              </a:tr>
              <a:tr h="130810">
                <a:tc>
                  <a:txBody>
                    <a:bodyPr/>
                    <a:lstStyle/>
                    <a:p>
                      <a:pPr marL="0" marR="0" algn="ctr">
                        <a:lnSpc>
                          <a:spcPct val="115000"/>
                        </a:lnSpc>
                        <a:spcAft>
                          <a:spcPts val="800"/>
                        </a:spcAft>
                        <a:buNone/>
                      </a:pPr>
                      <a:r>
                        <a:rPr lang="en-US" sz="1200" b="1" kern="0">
                          <a:effectLst/>
                          <a:latin typeface="Aptos" panose="020B0004020202020204" pitchFamily="34" charset="0"/>
                          <a:ea typeface="Times New Roman" panose="02020603050405020304" pitchFamily="18" charset="0"/>
                          <a:cs typeface="Arial" panose="020B0604020202020204" pitchFamily="34" charset="0"/>
                        </a:rPr>
                        <a:t>The Ruthless Lady’s Guide to Wizardry</a:t>
                      </a:r>
                      <a:endParaRPr lang="en-US" sz="1200" b="1"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0" dirty="0">
                          <a:effectLst/>
                          <a:latin typeface="Aptos" panose="020B0004020202020204" pitchFamily="34" charset="0"/>
                          <a:ea typeface="Times New Roman" panose="02020603050405020304" pitchFamily="18" charset="0"/>
                          <a:cs typeface="Arial" panose="020B0604020202020204" pitchFamily="34" charset="0"/>
                        </a:rPr>
                        <a:t>C. M. Waggoner</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0" dirty="0">
                          <a:effectLst/>
                          <a:latin typeface="Aptos" panose="020B0004020202020204" pitchFamily="34" charset="0"/>
                          <a:ea typeface="Times New Roman" panose="02020603050405020304" pitchFamily="18" charset="0"/>
                          <a:cs typeface="Arial" panose="020B0604020202020204" pitchFamily="34" charset="0"/>
                        </a:rPr>
                        <a:t>Fantasy, Historical, Romance</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979303848"/>
                  </a:ext>
                </a:extLst>
              </a:tr>
              <a:tr h="130810">
                <a:tc>
                  <a:txBody>
                    <a:bodyPr/>
                    <a:lstStyle/>
                    <a:p>
                      <a:pPr marL="0" marR="0" algn="ctr">
                        <a:lnSpc>
                          <a:spcPct val="115000"/>
                        </a:lnSpc>
                        <a:spcAft>
                          <a:spcPts val="800"/>
                        </a:spcAft>
                        <a:buNone/>
                      </a:pPr>
                      <a:r>
                        <a:rPr lang="en-US" sz="1200" b="1" kern="0">
                          <a:effectLst/>
                          <a:latin typeface="Aptos" panose="020B0004020202020204" pitchFamily="34" charset="0"/>
                          <a:ea typeface="Times New Roman" panose="02020603050405020304" pitchFamily="18" charset="0"/>
                          <a:cs typeface="Arial" panose="020B0604020202020204" pitchFamily="34" charset="0"/>
                        </a:rPr>
                        <a:t>The Library of the Unwritten</a:t>
                      </a:r>
                      <a:endParaRPr lang="en-US" sz="1200" b="1"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0">
                          <a:effectLst/>
                          <a:latin typeface="Aptos" panose="020B0004020202020204" pitchFamily="34" charset="0"/>
                          <a:ea typeface="Times New Roman" panose="02020603050405020304" pitchFamily="18" charset="0"/>
                          <a:cs typeface="Arial" panose="020B0604020202020204" pitchFamily="34" charset="0"/>
                        </a:rPr>
                        <a:t>A. J. Hackwith</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0">
                          <a:effectLst/>
                          <a:latin typeface="Aptos" panose="020B0004020202020204" pitchFamily="34" charset="0"/>
                          <a:ea typeface="Times New Roman" panose="02020603050405020304" pitchFamily="18" charset="0"/>
                          <a:cs typeface="Arial" panose="020B0604020202020204" pitchFamily="34" charset="0"/>
                        </a:rPr>
                        <a:t>Urban Fantasy</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466683399"/>
                  </a:ext>
                </a:extLst>
              </a:tr>
              <a:tr h="130810">
                <a:tc>
                  <a:txBody>
                    <a:bodyPr/>
                    <a:lstStyle/>
                    <a:p>
                      <a:pPr marL="0" marR="0" algn="ctr">
                        <a:lnSpc>
                          <a:spcPct val="115000"/>
                        </a:lnSpc>
                        <a:spcAft>
                          <a:spcPts val="800"/>
                        </a:spcAft>
                        <a:buNone/>
                      </a:pPr>
                      <a:r>
                        <a:rPr lang="en-US" sz="1200" b="1" kern="0" dirty="0">
                          <a:effectLst/>
                          <a:latin typeface="Aptos" panose="020B0004020202020204" pitchFamily="34" charset="0"/>
                          <a:ea typeface="Times New Roman" panose="02020603050405020304" pitchFamily="18" charset="0"/>
                          <a:cs typeface="Arial" panose="020B0604020202020204" pitchFamily="34" charset="0"/>
                        </a:rPr>
                        <a:t>I'll Be Gone for Christmas</a:t>
                      </a:r>
                      <a:endParaRPr lang="en-US" sz="12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0">
                          <a:effectLst/>
                          <a:latin typeface="Aptos" panose="020B0004020202020204" pitchFamily="34" charset="0"/>
                          <a:ea typeface="Times New Roman" panose="02020603050405020304" pitchFamily="18" charset="0"/>
                          <a:cs typeface="Arial" panose="020B0604020202020204" pitchFamily="34" charset="0"/>
                        </a:rPr>
                        <a:t>Georgia K. Boone</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0" dirty="0">
                          <a:effectLst/>
                          <a:latin typeface="Aptos" panose="020B0004020202020204" pitchFamily="34" charset="0"/>
                          <a:ea typeface="Times New Roman" panose="02020603050405020304" pitchFamily="18" charset="0"/>
                          <a:cs typeface="Arial" panose="020B0604020202020204" pitchFamily="34" charset="0"/>
                        </a:rPr>
                        <a:t>Romance; Holiday</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26614621"/>
                  </a:ext>
                </a:extLst>
              </a:tr>
              <a:tr h="130810">
                <a:tc>
                  <a:txBody>
                    <a:bodyPr/>
                    <a:lstStyle/>
                    <a:p>
                      <a:pPr marL="0" marR="0" algn="ctr">
                        <a:lnSpc>
                          <a:spcPct val="115000"/>
                        </a:lnSpc>
                        <a:spcAft>
                          <a:spcPts val="800"/>
                        </a:spcAft>
                        <a:buNone/>
                      </a:pPr>
                      <a:r>
                        <a:rPr lang="en-US" sz="1200" b="1" kern="1200" dirty="0">
                          <a:solidFill>
                            <a:schemeClr val="tx1"/>
                          </a:solidFill>
                          <a:effectLst/>
                          <a:latin typeface="Aptos" panose="020B0004020202020204" pitchFamily="34" charset="0"/>
                          <a:ea typeface="+mn-ea"/>
                          <a:cs typeface="+mn-cs"/>
                        </a:rPr>
                        <a:t>Belle of the Ball</a:t>
                      </a:r>
                      <a:endParaRPr lang="en-US" sz="12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Mari Costa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Graphic novel, coming of age, romance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63186055"/>
                  </a:ext>
                </a:extLst>
              </a:tr>
              <a:tr h="161290">
                <a:tc>
                  <a:txBody>
                    <a:bodyPr/>
                    <a:lstStyle/>
                    <a:p>
                      <a:pPr marL="0" marR="0" algn="ctr">
                        <a:lnSpc>
                          <a:spcPct val="115000"/>
                        </a:lnSpc>
                        <a:spcAft>
                          <a:spcPts val="800"/>
                        </a:spcAft>
                        <a:buNone/>
                      </a:pPr>
                      <a:r>
                        <a:rPr lang="en-US" sz="1200" b="1" kern="100">
                          <a:effectLst/>
                          <a:latin typeface="Aptos" panose="020B0004020202020204" pitchFamily="34" charset="0"/>
                          <a:ea typeface="Times New Roman" panose="02020603050405020304" pitchFamily="18" charset="0"/>
                          <a:cs typeface="Arial" panose="020B0604020202020204" pitchFamily="34" charset="0"/>
                        </a:rPr>
                        <a:t>Meddle and Mend Series</a:t>
                      </a:r>
                      <a:endParaRPr lang="en-US" sz="1200" b="1"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100">
                          <a:effectLst/>
                          <a:latin typeface="Aptos" panose="020B0004020202020204" pitchFamily="34" charset="0"/>
                          <a:ea typeface="Times New Roman" panose="02020603050405020304" pitchFamily="18" charset="0"/>
                          <a:cs typeface="Arial" panose="020B0604020202020204" pitchFamily="34" charset="0"/>
                        </a:rPr>
                        <a:t>Sarah Wallace</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100">
                          <a:effectLst/>
                          <a:latin typeface="Aptos" panose="020B0004020202020204" pitchFamily="34" charset="0"/>
                          <a:ea typeface="Times New Roman" panose="02020603050405020304" pitchFamily="18" charset="0"/>
                          <a:cs typeface="Arial" panose="020B0604020202020204" pitchFamily="34" charset="0"/>
                        </a:rPr>
                        <a:t>Regency era, magical realism</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138484727"/>
                  </a:ext>
                </a:extLst>
              </a:tr>
              <a:tr h="384175">
                <a:tc>
                  <a:txBody>
                    <a:bodyPr/>
                    <a:lstStyle/>
                    <a:p>
                      <a:pPr marL="0" marR="0" algn="ctr">
                        <a:lnSpc>
                          <a:spcPct val="115000"/>
                        </a:lnSpc>
                        <a:spcAft>
                          <a:spcPts val="800"/>
                        </a:spcAft>
                        <a:buNone/>
                      </a:pPr>
                      <a:r>
                        <a:rPr lang="en-US" sz="1200" b="1" kern="100" dirty="0">
                          <a:effectLst/>
                          <a:latin typeface="Aptos" panose="020B0004020202020204" pitchFamily="34" charset="0"/>
                          <a:ea typeface="Times New Roman" panose="02020603050405020304" pitchFamily="18" charset="0"/>
                          <a:cs typeface="Arial" panose="020B0604020202020204" pitchFamily="34" charset="0"/>
                        </a:rPr>
                        <a:t>Hench</a:t>
                      </a:r>
                      <a:endParaRPr lang="en-US" sz="12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100" dirty="0">
                          <a:effectLst/>
                          <a:latin typeface="Aptos" panose="020B0004020202020204" pitchFamily="34" charset="0"/>
                          <a:ea typeface="Times New Roman" panose="02020603050405020304" pitchFamily="18" charset="0"/>
                          <a:cs typeface="Arial" panose="020B0604020202020204" pitchFamily="34" charset="0"/>
                        </a:rPr>
                        <a:t>Natalie Zina </a:t>
                      </a:r>
                      <a:r>
                        <a:rPr lang="en-US" sz="1200" kern="100" dirty="0" err="1">
                          <a:effectLst/>
                          <a:latin typeface="Aptos" panose="020B0004020202020204" pitchFamily="34" charset="0"/>
                          <a:ea typeface="Times New Roman" panose="02020603050405020304" pitchFamily="18" charset="0"/>
                          <a:cs typeface="Arial" panose="020B0604020202020204" pitchFamily="34" charset="0"/>
                        </a:rPr>
                        <a:t>Walschots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100">
                          <a:effectLst/>
                          <a:latin typeface="Aptos" panose="020B0004020202020204" pitchFamily="34" charset="0"/>
                          <a:ea typeface="Times New Roman" panose="02020603050405020304" pitchFamily="18" charset="0"/>
                          <a:cs typeface="Arial" panose="020B0604020202020204" pitchFamily="34" charset="0"/>
                        </a:rPr>
                        <a:t>Superheroes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98519626"/>
                  </a:ext>
                </a:extLst>
              </a:tr>
              <a:tr h="384175">
                <a:tc>
                  <a:txBody>
                    <a:bodyPr/>
                    <a:lstStyle/>
                    <a:p>
                      <a:pPr marL="0" marR="0" algn="ctr">
                        <a:lnSpc>
                          <a:spcPct val="115000"/>
                        </a:lnSpc>
                        <a:spcAft>
                          <a:spcPts val="800"/>
                        </a:spcAft>
                        <a:buNone/>
                      </a:pPr>
                      <a:r>
                        <a:rPr lang="en-US" sz="1200" b="1" kern="100" dirty="0">
                          <a:effectLst/>
                          <a:latin typeface="Aptos" panose="020B0004020202020204" pitchFamily="34" charset="0"/>
                          <a:ea typeface="Times New Roman" panose="02020603050405020304" pitchFamily="18" charset="0"/>
                          <a:cs typeface="Arial" panose="020B0604020202020204" pitchFamily="34" charset="0"/>
                        </a:rPr>
                        <a:t>Mooncakes</a:t>
                      </a:r>
                      <a:endParaRPr lang="en-US" sz="12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100">
                          <a:effectLst/>
                          <a:latin typeface="Aptos" panose="020B0004020202020204" pitchFamily="34" charset="0"/>
                          <a:ea typeface="Times New Roman" panose="02020603050405020304" pitchFamily="18" charset="0"/>
                          <a:cs typeface="Arial" panose="020B0604020202020204" pitchFamily="34" charset="0"/>
                        </a:rPr>
                        <a:t>Suzanne Walker, Wendy Xu</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100">
                          <a:effectLst/>
                          <a:latin typeface="Aptos" panose="020B0004020202020204" pitchFamily="34" charset="0"/>
                          <a:ea typeface="Times New Roman" panose="02020603050405020304" pitchFamily="18" charset="0"/>
                          <a:cs typeface="Arial" panose="020B0604020202020204" pitchFamily="34" charset="0"/>
                        </a:rPr>
                        <a:t>Graphic novel, cozy fantasy</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25608057"/>
                  </a:ext>
                </a:extLst>
              </a:tr>
              <a:tr h="384175">
                <a:tc>
                  <a:txBody>
                    <a:bodyPr/>
                    <a:lstStyle/>
                    <a:p>
                      <a:pPr marL="0" marR="0" algn="ctr">
                        <a:lnSpc>
                          <a:spcPct val="115000"/>
                        </a:lnSpc>
                        <a:spcAft>
                          <a:spcPts val="800"/>
                        </a:spcAft>
                        <a:buNone/>
                      </a:pPr>
                      <a:r>
                        <a:rPr lang="en-US" sz="1200" b="1" kern="100">
                          <a:effectLst/>
                          <a:latin typeface="Aptos" panose="020B0004020202020204" pitchFamily="34" charset="0"/>
                          <a:ea typeface="Times New Roman" panose="02020603050405020304" pitchFamily="18" charset="0"/>
                          <a:cs typeface="Arial" panose="020B0604020202020204" pitchFamily="34" charset="0"/>
                        </a:rPr>
                        <a:t>Crushing It</a:t>
                      </a:r>
                      <a:endParaRPr lang="en-US" sz="1200" b="1"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100">
                          <a:effectLst/>
                          <a:latin typeface="Aptos" panose="020B0004020202020204" pitchFamily="34" charset="0"/>
                          <a:ea typeface="Times New Roman" panose="02020603050405020304" pitchFamily="18" charset="0"/>
                          <a:cs typeface="Arial" panose="020B0604020202020204" pitchFamily="34" charset="0"/>
                        </a:rPr>
                        <a:t>Erin Becker</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100">
                          <a:effectLst/>
                          <a:latin typeface="Aptos" panose="020B0004020202020204" pitchFamily="34" charset="0"/>
                          <a:ea typeface="Times New Roman" panose="02020603050405020304" pitchFamily="18" charset="0"/>
                          <a:cs typeface="Arial" panose="020B0604020202020204" pitchFamily="34" charset="0"/>
                        </a:rPr>
                        <a:t>Romance</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167348086"/>
                  </a:ext>
                </a:extLst>
              </a:tr>
              <a:tr h="384175">
                <a:tc>
                  <a:txBody>
                    <a:bodyPr/>
                    <a:lstStyle/>
                    <a:p>
                      <a:pPr marL="0" marR="0" algn="ctr">
                        <a:lnSpc>
                          <a:spcPct val="115000"/>
                        </a:lnSpc>
                        <a:spcAft>
                          <a:spcPts val="800"/>
                        </a:spcAft>
                        <a:buNone/>
                      </a:pPr>
                      <a:r>
                        <a:rPr lang="en-US" sz="1200" b="1" kern="100" dirty="0">
                          <a:effectLst/>
                          <a:latin typeface="Aptos" panose="020B0004020202020204" pitchFamily="34" charset="0"/>
                          <a:ea typeface="Times New Roman" panose="02020603050405020304" pitchFamily="18" charset="0"/>
                          <a:cs typeface="Arial" panose="020B0604020202020204" pitchFamily="34" charset="0"/>
                        </a:rPr>
                        <a:t>Not He or She, I’m Me</a:t>
                      </a:r>
                      <a:endParaRPr lang="en-US" sz="12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100">
                          <a:effectLst/>
                          <a:latin typeface="Aptos" panose="020B0004020202020204" pitchFamily="34" charset="0"/>
                          <a:ea typeface="Times New Roman" panose="02020603050405020304" pitchFamily="18" charset="0"/>
                          <a:cs typeface="Arial" panose="020B0604020202020204" pitchFamily="34" charset="0"/>
                        </a:rPr>
                        <a:t>A.M. Wild, Kah Yangni</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a:lnSpc>
                          <a:spcPct val="115000"/>
                        </a:lnSpc>
                        <a:spcAft>
                          <a:spcPts val="800"/>
                        </a:spcAft>
                        <a:buNone/>
                      </a:pPr>
                      <a:r>
                        <a:rPr lang="en-US" sz="1200" kern="100" dirty="0">
                          <a:effectLst/>
                          <a:latin typeface="Aptos" panose="020B0004020202020204" pitchFamily="34" charset="0"/>
                          <a:ea typeface="Times New Roman" panose="02020603050405020304" pitchFamily="18" charset="0"/>
                          <a:cs typeface="Arial" panose="020B0604020202020204" pitchFamily="34" charset="0"/>
                        </a:rPr>
                        <a:t>Identity, self-love</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19203619"/>
                  </a:ext>
                </a:extLst>
              </a:tr>
            </a:tbl>
          </a:graphicData>
        </a:graphic>
      </p:graphicFrame>
      <p:sp>
        <p:nvSpPr>
          <p:cNvPr id="13" name="Title 12">
            <a:extLst>
              <a:ext uri="{FF2B5EF4-FFF2-40B4-BE49-F238E27FC236}">
                <a16:creationId xmlns:a16="http://schemas.microsoft.com/office/drawing/2014/main" id="{4374687F-530B-EC30-1CB2-5C2EACC5B97F}"/>
              </a:ext>
            </a:extLst>
          </p:cNvPr>
          <p:cNvSpPr>
            <a:spLocks noGrp="1"/>
          </p:cNvSpPr>
          <p:nvPr>
            <p:ph type="ctrTitle"/>
          </p:nvPr>
        </p:nvSpPr>
        <p:spPr>
          <a:xfrm>
            <a:off x="353084" y="357809"/>
            <a:ext cx="11425473" cy="556591"/>
          </a:xfrm>
          <a:ln>
            <a:noFill/>
          </a:ln>
        </p:spPr>
        <p:txBody>
          <a:bodyPr/>
          <a:lstStyle/>
          <a:p>
            <a:r>
              <a:rPr lang="en-US" sz="4800" dirty="0"/>
              <a:t>Book &amp; media recommendations</a:t>
            </a:r>
          </a:p>
        </p:txBody>
      </p:sp>
      <p:pic>
        <p:nvPicPr>
          <p:cNvPr id="16" name="Content Placeholder 15" descr="Person with megaphone illustration">
            <a:extLst>
              <a:ext uri="{FF2B5EF4-FFF2-40B4-BE49-F238E27FC236}">
                <a16:creationId xmlns:a16="http://schemas.microsoft.com/office/drawing/2014/main" id="{88DDEF26-9B1C-6B91-0CE8-224787879219}"/>
              </a:ext>
            </a:extLst>
          </p:cNvPr>
          <p:cNvPicPr>
            <a:picLocks noGrp="1" noChangeAspect="1"/>
          </p:cNvPicPr>
          <p:nvPr>
            <p:ph idx="4294967295"/>
          </p:nvPr>
        </p:nvPicPr>
        <p:blipFill>
          <a:blip r:embed="rId3"/>
          <a:stretch>
            <a:fillRect/>
          </a:stretch>
        </p:blipFill>
        <p:spPr>
          <a:xfrm flipH="1">
            <a:off x="8382503" y="914400"/>
            <a:ext cx="1922891" cy="1303699"/>
          </a:xfrm>
        </p:spPr>
      </p:pic>
      <p:graphicFrame>
        <p:nvGraphicFramePr>
          <p:cNvPr id="18" name="Table 17">
            <a:extLst>
              <a:ext uri="{FF2B5EF4-FFF2-40B4-BE49-F238E27FC236}">
                <a16:creationId xmlns:a16="http://schemas.microsoft.com/office/drawing/2014/main" id="{16A7459B-D156-5596-D3AD-95ABF4D2835F}"/>
              </a:ext>
            </a:extLst>
          </p:cNvPr>
          <p:cNvGraphicFramePr>
            <a:graphicFrameLocks noGrp="1"/>
          </p:cNvGraphicFramePr>
          <p:nvPr>
            <p:extLst>
              <p:ext uri="{D42A27DB-BD31-4B8C-83A1-F6EECF244321}">
                <p14:modId xmlns:p14="http://schemas.microsoft.com/office/powerpoint/2010/main" val="4233816292"/>
              </p:ext>
            </p:extLst>
          </p:nvPr>
        </p:nvGraphicFramePr>
        <p:xfrm>
          <a:off x="7007382" y="2317687"/>
          <a:ext cx="4517679" cy="4447207"/>
        </p:xfrm>
        <a:graphic>
          <a:graphicData uri="http://schemas.openxmlformats.org/drawingml/2006/table">
            <a:tbl>
              <a:tblPr firstRow="1" firstCol="1" bandRow="1"/>
              <a:tblGrid>
                <a:gridCol w="1483673">
                  <a:extLst>
                    <a:ext uri="{9D8B030D-6E8A-4147-A177-3AD203B41FA5}">
                      <a16:colId xmlns:a16="http://schemas.microsoft.com/office/drawing/2014/main" val="771472957"/>
                    </a:ext>
                  </a:extLst>
                </a:gridCol>
                <a:gridCol w="1484149">
                  <a:extLst>
                    <a:ext uri="{9D8B030D-6E8A-4147-A177-3AD203B41FA5}">
                      <a16:colId xmlns:a16="http://schemas.microsoft.com/office/drawing/2014/main" val="3460062925"/>
                    </a:ext>
                  </a:extLst>
                </a:gridCol>
                <a:gridCol w="1549857">
                  <a:extLst>
                    <a:ext uri="{9D8B030D-6E8A-4147-A177-3AD203B41FA5}">
                      <a16:colId xmlns:a16="http://schemas.microsoft.com/office/drawing/2014/main" val="431980048"/>
                    </a:ext>
                  </a:extLst>
                </a:gridCol>
              </a:tblGrid>
              <a:tr h="534515">
                <a:tc>
                  <a:txBody>
                    <a:bodyPr/>
                    <a:lstStyle/>
                    <a:p>
                      <a:pPr marL="0" marR="0" algn="ctr">
                        <a:lnSpc>
                          <a:spcPct val="115000"/>
                        </a:lnSpc>
                        <a:spcAft>
                          <a:spcPts val="800"/>
                        </a:spcAft>
                        <a:buNone/>
                      </a:pPr>
                      <a:r>
                        <a:rPr lang="en-US" sz="1600" b="1" kern="100">
                          <a:effectLst/>
                          <a:latin typeface="Aptos" panose="020B0004020202020204" pitchFamily="34" charset="0"/>
                          <a:ea typeface="Aptos" panose="020B0004020202020204" pitchFamily="34" charset="0"/>
                          <a:cs typeface="Times New Roman" panose="02020603050405020304" pitchFamily="18" charset="0"/>
                        </a:rPr>
                        <a:t>Title:</a:t>
                      </a:r>
                      <a:endParaRPr lang="en-US" sz="16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marL="0" marR="0" algn="ctr">
                        <a:lnSpc>
                          <a:spcPct val="115000"/>
                        </a:lnSpc>
                        <a:spcAft>
                          <a:spcPts val="800"/>
                        </a:spcAft>
                        <a:buNone/>
                      </a:pPr>
                      <a:r>
                        <a:rPr lang="en-US" sz="1600" b="1" kern="100" dirty="0">
                          <a:effectLst/>
                          <a:latin typeface="Aptos" panose="020B0004020202020204" pitchFamily="34" charset="0"/>
                          <a:ea typeface="Aptos" panose="020B0004020202020204" pitchFamily="34" charset="0"/>
                          <a:cs typeface="Times New Roman" panose="02020603050405020304" pitchFamily="18" charset="0"/>
                        </a:rPr>
                        <a:t>Media Type:</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marL="0" marR="0" algn="ctr">
                        <a:lnSpc>
                          <a:spcPct val="115000"/>
                        </a:lnSpc>
                        <a:spcAft>
                          <a:spcPts val="800"/>
                        </a:spcAft>
                        <a:buNone/>
                      </a:pPr>
                      <a:r>
                        <a:rPr lang="en-US" sz="1600" b="1" kern="100" dirty="0">
                          <a:effectLst/>
                          <a:latin typeface="Aptos" panose="020B0004020202020204" pitchFamily="34" charset="0"/>
                          <a:ea typeface="Aptos" panose="020B0004020202020204" pitchFamily="34" charset="0"/>
                          <a:cs typeface="Times New Roman" panose="02020603050405020304" pitchFamily="18" charset="0"/>
                        </a:rPr>
                        <a:t>Themes:</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extLst>
                  <a:ext uri="{0D108BD9-81ED-4DB2-BD59-A6C34878D82A}">
                    <a16:rowId xmlns:a16="http://schemas.microsoft.com/office/drawing/2014/main" val="3712186480"/>
                  </a:ext>
                </a:extLst>
              </a:tr>
              <a:tr h="371545">
                <a:tc>
                  <a:txBody>
                    <a:bodyPr/>
                    <a:lstStyle/>
                    <a:p>
                      <a:pPr marL="0" marR="0">
                        <a:lnSpc>
                          <a:spcPct val="115000"/>
                        </a:lnSpc>
                        <a:spcAft>
                          <a:spcPts val="800"/>
                        </a:spcAft>
                        <a:buNone/>
                      </a:pPr>
                      <a:r>
                        <a:rPr lang="en-US" sz="1200" b="1" kern="100">
                          <a:effectLst/>
                          <a:latin typeface="Aptos" panose="020B0004020202020204" pitchFamily="34" charset="0"/>
                          <a:ea typeface="Aptos" panose="020B0004020202020204" pitchFamily="34" charset="0"/>
                          <a:cs typeface="Times New Roman" panose="02020603050405020304" pitchFamily="18" charset="0"/>
                        </a:rPr>
                        <a:t>Schitt’s Creek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marR="0">
                        <a:lnSpc>
                          <a:spcPct val="115000"/>
                        </a:lnSpc>
                        <a:spcAft>
                          <a:spcPts val="800"/>
                        </a:spcAft>
                        <a:buNone/>
                      </a:pPr>
                      <a:r>
                        <a:rPr lang="en-US" sz="1200" kern="100">
                          <a:effectLst/>
                          <a:latin typeface="Aptos" panose="020B0004020202020204" pitchFamily="34" charset="0"/>
                          <a:ea typeface="Aptos" panose="020B0004020202020204" pitchFamily="34" charset="0"/>
                          <a:cs typeface="Times New Roman" panose="02020603050405020304" pitchFamily="18" charset="0"/>
                        </a:rPr>
                        <a:t>TV Show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marR="0">
                        <a:lnSpc>
                          <a:spcPct val="115000"/>
                        </a:lnSpc>
                        <a:spcAft>
                          <a:spcPts val="800"/>
                        </a:spcAft>
                        <a:buNone/>
                      </a:pPr>
                      <a:r>
                        <a:rPr lang="en-US" sz="1200" kern="100">
                          <a:effectLst/>
                          <a:latin typeface="Aptos" panose="020B0004020202020204" pitchFamily="34" charset="0"/>
                          <a:ea typeface="Aptos" panose="020B0004020202020204" pitchFamily="34" charset="0"/>
                          <a:cs typeface="Times New Roman" panose="02020603050405020304" pitchFamily="18" charset="0"/>
                        </a:rPr>
                        <a:t>Comedy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876346187"/>
                  </a:ext>
                </a:extLst>
              </a:tr>
              <a:tr h="371545">
                <a:tc>
                  <a:txBody>
                    <a:bodyPr/>
                    <a:lstStyle/>
                    <a:p>
                      <a:pPr marL="0" marR="0">
                        <a:lnSpc>
                          <a:spcPct val="115000"/>
                        </a:lnSpc>
                        <a:spcAft>
                          <a:spcPts val="800"/>
                        </a:spcAft>
                        <a:buNone/>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Scavengers Reign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marR="0">
                        <a:lnSpc>
                          <a:spcPct val="115000"/>
                        </a:lnSpc>
                        <a:spcAft>
                          <a:spcPts val="800"/>
                        </a:spcAft>
                        <a:buNone/>
                      </a:pPr>
                      <a:r>
                        <a:rPr lang="en-US" sz="1200" kern="100">
                          <a:effectLst/>
                          <a:latin typeface="Aptos" panose="020B0004020202020204" pitchFamily="34" charset="0"/>
                          <a:ea typeface="Aptos" panose="020B0004020202020204" pitchFamily="34" charset="0"/>
                          <a:cs typeface="Times New Roman" panose="02020603050405020304" pitchFamily="18" charset="0"/>
                        </a:rPr>
                        <a:t>TV Show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marR="0">
                        <a:lnSpc>
                          <a:spcPct val="115000"/>
                        </a:lnSpc>
                        <a:spcAft>
                          <a:spcPts val="800"/>
                        </a:spcAft>
                        <a:buNone/>
                      </a:pPr>
                      <a:r>
                        <a:rPr lang="en-US" sz="1200" kern="100">
                          <a:effectLst/>
                          <a:latin typeface="Aptos" panose="020B0004020202020204" pitchFamily="34" charset="0"/>
                          <a:ea typeface="Aptos" panose="020B0004020202020204" pitchFamily="34" charset="0"/>
                          <a:cs typeface="Times New Roman" panose="02020603050405020304" pitchFamily="18" charset="0"/>
                        </a:rPr>
                        <a:t>Sci-fi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3344542019"/>
                  </a:ext>
                </a:extLst>
              </a:tr>
              <a:tr h="762447">
                <a:tc>
                  <a:txBody>
                    <a:bodyPr/>
                    <a:lstStyle/>
                    <a:p>
                      <a:pPr marL="0" marR="0">
                        <a:lnSpc>
                          <a:spcPct val="115000"/>
                        </a:lnSpc>
                        <a:spcAft>
                          <a:spcPts val="800"/>
                        </a:spcAft>
                        <a:buNone/>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Murder Bot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marR="0">
                        <a:lnSpc>
                          <a:spcPct val="115000"/>
                        </a:lnSpc>
                        <a:spcAft>
                          <a:spcPts val="800"/>
                        </a:spcAft>
                        <a:buNone/>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TV Show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marR="0">
                        <a:lnSpc>
                          <a:spcPct val="115000"/>
                        </a:lnSpc>
                        <a:spcAft>
                          <a:spcPts val="800"/>
                        </a:spcAft>
                        <a:buNone/>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Action, Sci-fi, Comedy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803344740"/>
                  </a:ext>
                </a:extLst>
              </a:tr>
              <a:tr h="762447">
                <a:tc>
                  <a:txBody>
                    <a:bodyPr/>
                    <a:lstStyle/>
                    <a:p>
                      <a:pPr marL="0" marR="0">
                        <a:lnSpc>
                          <a:spcPct val="115000"/>
                        </a:lnSpc>
                        <a:spcAft>
                          <a:spcPts val="800"/>
                        </a:spcAft>
                        <a:buNone/>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The Owl House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marR="0">
                        <a:lnSpc>
                          <a:spcPct val="115000"/>
                        </a:lnSpc>
                        <a:spcAft>
                          <a:spcPts val="800"/>
                        </a:spcAft>
                        <a:buNone/>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TV Show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marR="0">
                        <a:lnSpc>
                          <a:spcPct val="115000"/>
                        </a:lnSpc>
                        <a:spcAft>
                          <a:spcPts val="800"/>
                        </a:spcAft>
                        <a:buNone/>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Children’s, Adventure, Fantasy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997623820"/>
                  </a:ext>
                </a:extLst>
              </a:tr>
              <a:tr h="654560">
                <a:tc>
                  <a:txBody>
                    <a:bodyPr/>
                    <a:lstStyle/>
                    <a:p>
                      <a:pPr marL="0" marR="0">
                        <a:lnSpc>
                          <a:spcPct val="115000"/>
                        </a:lnSpc>
                        <a:spcAft>
                          <a:spcPts val="800"/>
                        </a:spcAft>
                        <a:buNone/>
                      </a:pPr>
                      <a:r>
                        <a:rPr lang="en-US" sz="1200" b="1" kern="100">
                          <a:effectLst/>
                          <a:latin typeface="Aptos" panose="020B0004020202020204" pitchFamily="34" charset="0"/>
                          <a:ea typeface="Aptos" panose="020B0004020202020204" pitchFamily="34" charset="0"/>
                          <a:cs typeface="Times New Roman" panose="02020603050405020304" pitchFamily="18" charset="0"/>
                        </a:rPr>
                        <a:t>Nimona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marR="0">
                        <a:lnSpc>
                          <a:spcPct val="115000"/>
                        </a:lnSpc>
                        <a:spcAft>
                          <a:spcPts val="800"/>
                        </a:spcAft>
                        <a:buNone/>
                      </a:pPr>
                      <a:r>
                        <a:rPr lang="en-US" sz="1200" kern="100">
                          <a:effectLst/>
                          <a:latin typeface="Aptos" panose="020B0004020202020204" pitchFamily="34" charset="0"/>
                          <a:ea typeface="Aptos" panose="020B0004020202020204" pitchFamily="34" charset="0"/>
                          <a:cs typeface="Times New Roman" panose="02020603050405020304" pitchFamily="18" charset="0"/>
                        </a:rPr>
                        <a:t>Movie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marR="0">
                        <a:lnSpc>
                          <a:spcPct val="115000"/>
                        </a:lnSpc>
                        <a:spcAft>
                          <a:spcPts val="800"/>
                        </a:spcAft>
                        <a:buNone/>
                      </a:pPr>
                      <a:r>
                        <a:rPr lang="en-US" sz="1200" kern="100">
                          <a:effectLst/>
                          <a:latin typeface="Aptos" panose="020B0004020202020204" pitchFamily="34" charset="0"/>
                          <a:ea typeface="Aptos" panose="020B0004020202020204" pitchFamily="34" charset="0"/>
                          <a:cs typeface="Times New Roman" panose="02020603050405020304" pitchFamily="18" charset="0"/>
                        </a:rPr>
                        <a:t>Fantasy, Adventure, Comedy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772773693"/>
                  </a:ext>
                </a:extLst>
              </a:tr>
              <a:tr h="990148">
                <a:tc>
                  <a:txBody>
                    <a:bodyPr/>
                    <a:lstStyle/>
                    <a:p>
                      <a:pPr marL="0" marR="0">
                        <a:lnSpc>
                          <a:spcPct val="115000"/>
                        </a:lnSpc>
                        <a:spcAft>
                          <a:spcPts val="800"/>
                        </a:spcAft>
                        <a:buNone/>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Rainbow Book Rats: A Queer Romance Podcast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marR="0">
                        <a:lnSpc>
                          <a:spcPct val="115000"/>
                        </a:lnSpc>
                        <a:spcAft>
                          <a:spcPts val="800"/>
                        </a:spcAft>
                        <a:buNone/>
                      </a:pPr>
                      <a:r>
                        <a:rPr lang="en-US" sz="1200" kern="100">
                          <a:effectLst/>
                          <a:latin typeface="Aptos" panose="020B0004020202020204" pitchFamily="34" charset="0"/>
                          <a:ea typeface="Aptos" panose="020B0004020202020204" pitchFamily="34" charset="0"/>
                          <a:cs typeface="Times New Roman" panose="02020603050405020304" pitchFamily="18" charset="0"/>
                        </a:rPr>
                        <a:t>Podcast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marR="0">
                        <a:lnSpc>
                          <a:spcPct val="115000"/>
                        </a:lnSpc>
                        <a:spcAft>
                          <a:spcPts val="800"/>
                        </a:spcAft>
                        <a:buNone/>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Romance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669878585"/>
                  </a:ext>
                </a:extLst>
              </a:tr>
            </a:tbl>
          </a:graphicData>
        </a:graphic>
      </p:graphicFrame>
    </p:spTree>
    <p:extLst>
      <p:ext uri="{BB962C8B-B14F-4D97-AF65-F5344CB8AC3E}">
        <p14:creationId xmlns:p14="http://schemas.microsoft.com/office/powerpoint/2010/main" val="31203332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701A3-14D1-DAEF-99FC-2FE1898E16B8}"/>
              </a:ext>
            </a:extLst>
          </p:cNvPr>
          <p:cNvSpPr>
            <a:spLocks noGrp="1"/>
          </p:cNvSpPr>
          <p:nvPr>
            <p:ph type="ctrTitle"/>
          </p:nvPr>
        </p:nvSpPr>
        <p:spPr>
          <a:xfrm>
            <a:off x="0" y="119063"/>
            <a:ext cx="12191999" cy="876818"/>
          </a:xfrm>
          <a:noFill/>
          <a:ln>
            <a:noFill/>
          </a:ln>
        </p:spPr>
        <p:txBody>
          <a:bodyPr/>
          <a:lstStyle/>
          <a:p>
            <a:pPr algn="ctr"/>
            <a:r>
              <a:rPr lang="en-US" dirty="0">
                <a:latin typeface="+mn-lt"/>
              </a:rPr>
              <a:t>Author recommendations</a:t>
            </a:r>
          </a:p>
        </p:txBody>
      </p:sp>
      <p:sp>
        <p:nvSpPr>
          <p:cNvPr id="4" name="Content Placeholder 3">
            <a:extLst>
              <a:ext uri="{FF2B5EF4-FFF2-40B4-BE49-F238E27FC236}">
                <a16:creationId xmlns:a16="http://schemas.microsoft.com/office/drawing/2014/main" id="{1FA0F675-1448-1B71-CC39-25D1F4E3B696}"/>
              </a:ext>
            </a:extLst>
          </p:cNvPr>
          <p:cNvSpPr>
            <a:spLocks noGrp="1"/>
          </p:cNvSpPr>
          <p:nvPr>
            <p:ph idx="4294967295"/>
          </p:nvPr>
        </p:nvSpPr>
        <p:spPr>
          <a:xfrm>
            <a:off x="1430447" y="995881"/>
            <a:ext cx="10836999" cy="5887912"/>
          </a:xfrm>
        </p:spPr>
        <p:txBody>
          <a:bodyPr numCol="5" spcCol="0">
            <a:normAutofit fontScale="92500" lnSpcReduction="10000"/>
          </a:bodyPr>
          <a:lstStyle/>
          <a:p>
            <a:pPr marL="0" indent="0">
              <a:lnSpc>
                <a:spcPct val="110000"/>
              </a:lnSpc>
              <a:buNone/>
            </a:pPr>
            <a:r>
              <a:rPr lang="en-US" sz="1400" b="1" dirty="0"/>
              <a:t>F.T. Lukens</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TJ Klune</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Michael Dillon</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Becky </a:t>
            </a:r>
            <a:r>
              <a:rPr lang="en-US" sz="1400" b="1" kern="100" dirty="0" err="1">
                <a:effectLst/>
                <a:ea typeface="Aptos" panose="020B0004020202020204" pitchFamily="34" charset="0"/>
                <a:cs typeface="Times New Roman" panose="02020603050405020304" pitchFamily="18" charset="0"/>
              </a:rPr>
              <a:t>Albertalli</a:t>
            </a:r>
            <a:endParaRPr lang="en-US" sz="1400" b="1" kern="100" dirty="0">
              <a:effectLst/>
              <a:ea typeface="Aptos" panose="020B0004020202020204" pitchFamily="34" charset="0"/>
              <a:cs typeface="Times New Roman" panose="02020603050405020304" pitchFamily="18" charset="0"/>
            </a:endParaRP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D.H. Lawrence</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Kate Bornstein</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E.M. Forster</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Sappho</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James Baldwin</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Oscar Wilde</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Virginia Wolfe</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Christopher Isherwood</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J. Daniels</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M.A Wardell</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Max Walker</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C.E. Ricci</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Fae Quin</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Carly Marie</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Cora Rose</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Marley Valentine </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Grae Bryan</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Lane Hayes</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Daryl Banner</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Onley James</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Emory Winters</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Lee McCormick</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N.R. Walker</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J.R. Gray</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Jonathan Hawker</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MN Bennet</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Saxon James</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JP Rindfleisch IX</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Bryan Gonzalez</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Ben Alderson</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A.J. Truman</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Blane Bellamy</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Lily Mayne</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Jessie Walker</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Nyla K.</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C.P. Harris</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RS McKenzie</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Saxon James</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Eden Finley</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Willow Dixon</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Neve Wilder</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K.M. Neuhold</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Emmy Sanders</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Jaclyn Osborn</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M. Anderson</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MJ May</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Roe Horvat</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Andi Jaxon</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Jesse H. Reign</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Tal Bauer</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Crea Reitan</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Elamy Pride</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J.J. Mulder</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Addison Beck</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Rachel Reid</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Bree Wiley</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Kellen Graves</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C.S. </a:t>
            </a:r>
            <a:r>
              <a:rPr lang="en-US" sz="1400" b="1" kern="100" dirty="0" err="1">
                <a:effectLst/>
                <a:ea typeface="Aptos" panose="020B0004020202020204" pitchFamily="34" charset="0"/>
                <a:cs typeface="Times New Roman" panose="02020603050405020304" pitchFamily="18" charset="0"/>
              </a:rPr>
              <a:t>Pacat</a:t>
            </a:r>
            <a:endParaRPr lang="en-US" sz="1400" b="1" kern="100" dirty="0">
              <a:effectLst/>
              <a:ea typeface="Aptos" panose="020B0004020202020204" pitchFamily="34" charset="0"/>
              <a:cs typeface="Times New Roman" panose="02020603050405020304" pitchFamily="18" charset="0"/>
            </a:endParaRP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Jay Hogan</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Hawke Oakley</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Regitse Liljadorff</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Travis Baldree</a:t>
            </a:r>
          </a:p>
          <a:p>
            <a:pPr marL="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Joel Abernathy</a:t>
            </a:r>
          </a:p>
          <a:p>
            <a:pPr marL="0" marR="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Saara El-Arifi</a:t>
            </a:r>
          </a:p>
          <a:p>
            <a:pPr marL="0" marR="0" indent="0">
              <a:lnSpc>
                <a:spcPct val="110000"/>
              </a:lnSpc>
              <a:spcAft>
                <a:spcPts val="800"/>
              </a:spcAft>
              <a:buNone/>
            </a:pPr>
            <a:r>
              <a:rPr lang="en-US" sz="1400" b="1" kern="100" dirty="0">
                <a:effectLst/>
                <a:ea typeface="Aptos" panose="020B0004020202020204" pitchFamily="34" charset="0"/>
                <a:cs typeface="Times New Roman" panose="02020603050405020304" pitchFamily="18" charset="0"/>
              </a:rPr>
              <a:t>K. Ancrum</a:t>
            </a:r>
          </a:p>
        </p:txBody>
      </p:sp>
    </p:spTree>
    <p:extLst>
      <p:ext uri="{BB962C8B-B14F-4D97-AF65-F5344CB8AC3E}">
        <p14:creationId xmlns:p14="http://schemas.microsoft.com/office/powerpoint/2010/main" val="8357992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9968B-2619-4F71-AB00-4C493E120805}"/>
              </a:ext>
            </a:extLst>
          </p:cNvPr>
          <p:cNvSpPr>
            <a:spLocks noGrp="1"/>
          </p:cNvSpPr>
          <p:nvPr>
            <p:ph type="ctrTitle"/>
          </p:nvPr>
        </p:nvSpPr>
        <p:spPr>
          <a:xfrm>
            <a:off x="2104445" y="830199"/>
            <a:ext cx="7983110" cy="5197602"/>
          </a:xfrm>
        </p:spPr>
        <p:txBody>
          <a:bodyPr/>
          <a:lstStyle/>
          <a:p>
            <a:pPr algn="ctr"/>
            <a:r>
              <a:rPr lang="en-US"/>
              <a:t>The joy of</a:t>
            </a:r>
            <a:br>
              <a:rPr lang="en-US"/>
            </a:br>
            <a:br>
              <a:rPr lang="en-US"/>
            </a:br>
            <a:r>
              <a:rPr lang="en-US"/>
              <a:t> </a:t>
            </a:r>
            <a:r>
              <a:rPr lang="en-US" err="1"/>
              <a:t>queernorm</a:t>
            </a:r>
            <a:r>
              <a:rPr lang="en-US"/>
              <a:t>:</a:t>
            </a:r>
            <a:br>
              <a:rPr lang="en-US"/>
            </a:br>
            <a:br>
              <a:rPr lang="en-US"/>
            </a:br>
            <a:r>
              <a:rPr lang="en-US" sz="4000"/>
              <a:t>a readers’ advisory training</a:t>
            </a:r>
            <a:endParaRPr lang="en-US"/>
          </a:p>
        </p:txBody>
      </p:sp>
      <p:pic>
        <p:nvPicPr>
          <p:cNvPr id="3" name="Picture 2" descr="A pair of hands holding colorful letters&#10;&#10;AI-generated content may be incorrect.">
            <a:extLst>
              <a:ext uri="{FF2B5EF4-FFF2-40B4-BE49-F238E27FC236}">
                <a16:creationId xmlns:a16="http://schemas.microsoft.com/office/drawing/2014/main" id="{587BD0AA-BE53-9CD7-747D-7707187AEAAB}"/>
              </a:ext>
            </a:extLst>
          </p:cNvPr>
          <p:cNvPicPr>
            <a:picLocks noChangeAspect="1"/>
          </p:cNvPicPr>
          <p:nvPr/>
        </p:nvPicPr>
        <p:blipFill>
          <a:blip r:embed="rId3"/>
          <a:stretch>
            <a:fillRect/>
          </a:stretch>
        </p:blipFill>
        <p:spPr>
          <a:xfrm rot="-600000">
            <a:off x="433059" y="844770"/>
            <a:ext cx="2893221" cy="1893097"/>
          </a:xfrm>
          <a:prstGeom prst="rect">
            <a:avLst/>
          </a:prstGeom>
        </p:spPr>
      </p:pic>
      <p:pic>
        <p:nvPicPr>
          <p:cNvPr id="5" name="Picture Placeholder 7" descr="Pride flag">
            <a:extLst>
              <a:ext uri="{FF2B5EF4-FFF2-40B4-BE49-F238E27FC236}">
                <a16:creationId xmlns:a16="http://schemas.microsoft.com/office/drawing/2014/main" id="{DBAC8D52-06E4-A66E-2F7C-F7B730D97A1B}"/>
              </a:ext>
            </a:extLst>
          </p:cNvPr>
          <p:cNvPicPr>
            <a:picLocks noChangeAspect="1"/>
          </p:cNvPicPr>
          <p:nvPr/>
        </p:nvPicPr>
        <p:blipFill>
          <a:blip r:embed="rId4"/>
          <a:srcRect l="16652" r="16652"/>
          <a:stretch>
            <a:fillRect/>
          </a:stretch>
        </p:blipFill>
        <p:spPr>
          <a:xfrm>
            <a:off x="9315625" y="4433851"/>
            <a:ext cx="2585736" cy="1972690"/>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pic>
      <p:sp>
        <p:nvSpPr>
          <p:cNvPr id="4" name="TextBox 3">
            <a:extLst>
              <a:ext uri="{FF2B5EF4-FFF2-40B4-BE49-F238E27FC236}">
                <a16:creationId xmlns:a16="http://schemas.microsoft.com/office/drawing/2014/main" id="{5AEAAD7C-7789-461E-6982-E8C1B38E47D2}"/>
              </a:ext>
            </a:extLst>
          </p:cNvPr>
          <p:cNvSpPr txBox="1"/>
          <p:nvPr/>
        </p:nvSpPr>
        <p:spPr>
          <a:xfrm>
            <a:off x="8397735" y="165076"/>
            <a:ext cx="3503596" cy="369332"/>
          </a:xfrm>
          <a:prstGeom prst="rect">
            <a:avLst/>
          </a:prstGeom>
          <a:noFill/>
        </p:spPr>
        <p:txBody>
          <a:bodyPr wrap="square" rtlCol="0">
            <a:spAutoFit/>
          </a:bodyPr>
          <a:lstStyle/>
          <a:p>
            <a:r>
              <a:rPr lang="en-US">
                <a:solidFill>
                  <a:schemeClr val="bg1"/>
                </a:solidFill>
              </a:rPr>
              <a:t>May 7</a:t>
            </a:r>
            <a:r>
              <a:rPr lang="en-US" baseline="30000">
                <a:solidFill>
                  <a:schemeClr val="bg1"/>
                </a:solidFill>
              </a:rPr>
              <a:t>th</a:t>
            </a:r>
            <a:r>
              <a:rPr lang="en-US">
                <a:solidFill>
                  <a:schemeClr val="bg1"/>
                </a:solidFill>
              </a:rPr>
              <a:t>, 2026 Cambridge, MD</a:t>
            </a:r>
          </a:p>
        </p:txBody>
      </p:sp>
    </p:spTree>
    <p:extLst>
      <p:ext uri="{BB962C8B-B14F-4D97-AF65-F5344CB8AC3E}">
        <p14:creationId xmlns:p14="http://schemas.microsoft.com/office/powerpoint/2010/main" val="29554030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F8672-5CF4-4ED2-C520-D32DDD040BBB}"/>
              </a:ext>
            </a:extLst>
          </p:cNvPr>
          <p:cNvSpPr>
            <a:spLocks noGrp="1"/>
          </p:cNvSpPr>
          <p:nvPr>
            <p:ph type="title"/>
          </p:nvPr>
        </p:nvSpPr>
        <p:spPr>
          <a:xfrm>
            <a:off x="2551176" y="267814"/>
            <a:ext cx="4990267" cy="703148"/>
          </a:xfrm>
          <a:solidFill>
            <a:srgbClr val="99FFCC"/>
          </a:solidFill>
        </p:spPr>
        <p:txBody>
          <a:bodyPr/>
          <a:lstStyle/>
          <a:p>
            <a:pPr algn="ctr"/>
            <a:r>
              <a:rPr lang="en-US"/>
              <a:t>Resources</a:t>
            </a:r>
          </a:p>
        </p:txBody>
      </p:sp>
      <p:sp>
        <p:nvSpPr>
          <p:cNvPr id="3" name="Content Placeholder 2">
            <a:extLst>
              <a:ext uri="{FF2B5EF4-FFF2-40B4-BE49-F238E27FC236}">
                <a16:creationId xmlns:a16="http://schemas.microsoft.com/office/drawing/2014/main" id="{14469F49-266C-3DE2-F46C-97CE4309A1BF}"/>
              </a:ext>
            </a:extLst>
          </p:cNvPr>
          <p:cNvSpPr>
            <a:spLocks noGrp="1"/>
          </p:cNvSpPr>
          <p:nvPr>
            <p:ph sz="half" idx="2"/>
          </p:nvPr>
        </p:nvSpPr>
        <p:spPr>
          <a:xfrm>
            <a:off x="1280160" y="1595119"/>
            <a:ext cx="3820160" cy="4772895"/>
          </a:xfrm>
        </p:spPr>
        <p:txBody>
          <a:bodyPr>
            <a:normAutofit fontScale="92500" lnSpcReduction="20000"/>
          </a:bodyPr>
          <a:lstStyle/>
          <a:p>
            <a:r>
              <a:rPr lang="en-US" sz="1900" b="1" u="sng"/>
              <a:t>Awards:</a:t>
            </a:r>
          </a:p>
          <a:p>
            <a:pPr lvl="1"/>
            <a:r>
              <a:rPr lang="en-US" sz="1900"/>
              <a:t>Lambda Literary Awards</a:t>
            </a:r>
          </a:p>
          <a:p>
            <a:pPr lvl="1"/>
            <a:r>
              <a:rPr lang="en-US" sz="1900"/>
              <a:t>Stonewall Book Awards</a:t>
            </a:r>
          </a:p>
          <a:p>
            <a:endParaRPr lang="en-US" sz="1900"/>
          </a:p>
          <a:p>
            <a:r>
              <a:rPr lang="en-US" sz="1900" b="1" u="sng"/>
              <a:t>ALA Rainbow Round Table:</a:t>
            </a:r>
          </a:p>
          <a:p>
            <a:pPr marL="285750" indent="-285750">
              <a:buFont typeface="Arial" panose="020B0604020202020204" pitchFamily="34" charset="0"/>
              <a:buChar char="•"/>
            </a:pPr>
            <a:r>
              <a:rPr lang="en-US" sz="1900"/>
              <a:t>Bibliographies/Rainbow Book List</a:t>
            </a:r>
          </a:p>
          <a:p>
            <a:pPr marL="285750" indent="-285750">
              <a:buFont typeface="Arial" panose="020B0604020202020204" pitchFamily="34" charset="0"/>
              <a:buChar char="•"/>
            </a:pPr>
            <a:r>
              <a:rPr lang="en-US" sz="1900"/>
              <a:t>Other general resources</a:t>
            </a:r>
          </a:p>
          <a:p>
            <a:endParaRPr lang="en-US" sz="1900"/>
          </a:p>
          <a:p>
            <a:r>
              <a:rPr lang="en-US" sz="1900" b="1" u="sng"/>
              <a:t>Read-alike Generators:</a:t>
            </a:r>
          </a:p>
          <a:p>
            <a:pPr lvl="1"/>
            <a:r>
              <a:rPr lang="en-US" sz="1900" err="1"/>
              <a:t>NoveList</a:t>
            </a:r>
            <a:r>
              <a:rPr lang="en-US" sz="1900"/>
              <a:t> Plus</a:t>
            </a:r>
          </a:p>
          <a:p>
            <a:pPr lvl="1"/>
            <a:r>
              <a:rPr lang="en-US" sz="1900" err="1"/>
              <a:t>StoryGraph</a:t>
            </a:r>
            <a:endParaRPr lang="en-US" sz="1900"/>
          </a:p>
          <a:p>
            <a:pPr lvl="1"/>
            <a:r>
              <a:rPr lang="en-US" sz="1900" err="1"/>
              <a:t>Gnooks</a:t>
            </a:r>
            <a:endParaRPr lang="en-US" sz="1900"/>
          </a:p>
          <a:p>
            <a:pPr lvl="1"/>
            <a:r>
              <a:rPr lang="en-US" sz="1900"/>
              <a:t>Literature Map </a:t>
            </a:r>
          </a:p>
          <a:p>
            <a:pPr lvl="1"/>
            <a:r>
              <a:rPr lang="en-US" sz="1900"/>
              <a:t>Library Thing</a:t>
            </a:r>
          </a:p>
          <a:p>
            <a:pPr marL="0" lvl="1" indent="0">
              <a:buNone/>
            </a:pPr>
            <a:endParaRPr lang="en-US" sz="1900"/>
          </a:p>
        </p:txBody>
      </p:sp>
      <p:sp>
        <p:nvSpPr>
          <p:cNvPr id="4" name="Content Placeholder 3">
            <a:extLst>
              <a:ext uri="{FF2B5EF4-FFF2-40B4-BE49-F238E27FC236}">
                <a16:creationId xmlns:a16="http://schemas.microsoft.com/office/drawing/2014/main" id="{DF0B69CB-24C5-CAB5-54EC-0FA5A06CE4F6}"/>
              </a:ext>
            </a:extLst>
          </p:cNvPr>
          <p:cNvSpPr>
            <a:spLocks noGrp="1"/>
          </p:cNvSpPr>
          <p:nvPr>
            <p:ph sz="quarter" idx="4"/>
          </p:nvPr>
        </p:nvSpPr>
        <p:spPr>
          <a:xfrm>
            <a:off x="6720840" y="1391920"/>
            <a:ext cx="4848882" cy="5322062"/>
          </a:xfrm>
        </p:spPr>
        <p:txBody>
          <a:bodyPr numCol="1">
            <a:normAutofit/>
          </a:bodyPr>
          <a:lstStyle/>
          <a:p>
            <a:pPr algn="ctr"/>
            <a:r>
              <a:rPr lang="en-US" sz="1400" b="1" u="sng"/>
              <a:t>Websites/Blogs/Reviews:</a:t>
            </a:r>
          </a:p>
          <a:p>
            <a:pPr algn="ctr"/>
            <a:r>
              <a:rPr lang="en-US" sz="1400"/>
              <a:t>(Part of list complied from brokebybooks.com)</a:t>
            </a:r>
          </a:p>
          <a:p>
            <a:pPr marL="514350" lvl="1" indent="-285750" algn="ctr"/>
            <a:r>
              <a:rPr lang="en-US" sz="1400"/>
              <a:t>Book Riot </a:t>
            </a:r>
          </a:p>
          <a:p>
            <a:pPr marL="514350" lvl="1" indent="-285750" algn="ctr"/>
            <a:r>
              <a:rPr lang="en-US" sz="1400"/>
              <a:t>Goodreads</a:t>
            </a:r>
          </a:p>
          <a:p>
            <a:pPr marL="514350" lvl="1" indent="-285750" algn="ctr"/>
            <a:r>
              <a:rPr lang="en-US" sz="1400"/>
              <a:t>Book Marks</a:t>
            </a:r>
          </a:p>
          <a:p>
            <a:pPr marL="514350" lvl="1" indent="-285750" algn="ctr"/>
            <a:r>
              <a:rPr lang="en-US" sz="1400"/>
              <a:t>Bustle Books</a:t>
            </a:r>
          </a:p>
          <a:p>
            <a:pPr marL="514350" lvl="1" indent="-285750" algn="ctr"/>
            <a:r>
              <a:rPr lang="en-US" sz="1400"/>
              <a:t>CrimeReads</a:t>
            </a:r>
          </a:p>
          <a:p>
            <a:pPr marL="514350" lvl="1" indent="-285750" algn="ctr"/>
            <a:r>
              <a:rPr lang="en-US" sz="1400"/>
              <a:t>Electric Literature</a:t>
            </a:r>
          </a:p>
          <a:p>
            <a:pPr marL="514350" lvl="1" indent="-285750" algn="ctr"/>
            <a:r>
              <a:rPr lang="en-US" sz="1400"/>
              <a:t>Epic Reads</a:t>
            </a:r>
          </a:p>
          <a:p>
            <a:pPr marL="514350" lvl="1" indent="-285750" algn="ctr"/>
            <a:r>
              <a:rPr lang="en-US" sz="1400"/>
              <a:t>Literary Hub</a:t>
            </a:r>
          </a:p>
          <a:p>
            <a:pPr marL="514350" lvl="1" indent="-285750" algn="ctr"/>
            <a:r>
              <a:rPr lang="en-US" sz="1400"/>
              <a:t>The Queer Bookish</a:t>
            </a:r>
          </a:p>
          <a:p>
            <a:pPr marL="514350" lvl="1" indent="-285750" algn="ctr"/>
            <a:r>
              <a:rPr lang="en-US" sz="1400"/>
              <a:t>The Lesbian Review</a:t>
            </a:r>
          </a:p>
          <a:p>
            <a:pPr marL="514350" lvl="1" indent="-285750" algn="ctr"/>
            <a:r>
              <a:rPr lang="en-US" sz="1400"/>
              <a:t>LGBTQ Reads</a:t>
            </a:r>
          </a:p>
          <a:p>
            <a:pPr marL="514350" lvl="1" indent="-285750" algn="ctr"/>
            <a:r>
              <a:rPr lang="en-US" sz="1400"/>
              <a:t>Pride &amp; Pages Book Club</a:t>
            </a:r>
          </a:p>
          <a:p>
            <a:pPr marL="514350" lvl="1" indent="-285750" algn="ctr"/>
            <a:r>
              <a:rPr lang="en-US" sz="1400"/>
              <a:t>Rainbow Readers Discord Book Club</a:t>
            </a:r>
          </a:p>
          <a:p>
            <a:pPr lvl="1"/>
            <a:endParaRPr lang="en-US"/>
          </a:p>
          <a:p>
            <a:endParaRPr lang="en-US"/>
          </a:p>
          <a:p>
            <a:endParaRPr lang="en-US"/>
          </a:p>
          <a:p>
            <a:endParaRPr lang="en-US"/>
          </a:p>
          <a:p>
            <a:endParaRPr lang="en-US"/>
          </a:p>
          <a:p>
            <a:endParaRPr lang="en-US"/>
          </a:p>
        </p:txBody>
      </p:sp>
      <p:pic>
        <p:nvPicPr>
          <p:cNvPr id="1026" name="Picture 2" descr="Historia de la Catalogación timeline | Timetoast timelines">
            <a:extLst>
              <a:ext uri="{FF2B5EF4-FFF2-40B4-BE49-F238E27FC236}">
                <a16:creationId xmlns:a16="http://schemas.microsoft.com/office/drawing/2014/main" id="{43B02DC3-9535-262F-8569-179967C5D8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6415" y="33020"/>
            <a:ext cx="1257535" cy="13589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Write for Book Riot - BOOK RIOT">
            <a:extLst>
              <a:ext uri="{FF2B5EF4-FFF2-40B4-BE49-F238E27FC236}">
                <a16:creationId xmlns:a16="http://schemas.microsoft.com/office/drawing/2014/main" id="{D4E0BA83-A1BC-CAFB-F914-81DF1B70A6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26999" y="3577427"/>
            <a:ext cx="1117854" cy="111785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What is Goodreads? Everything you need to know about the popular site ...">
            <a:extLst>
              <a:ext uri="{FF2B5EF4-FFF2-40B4-BE49-F238E27FC236}">
                <a16:creationId xmlns:a16="http://schemas.microsoft.com/office/drawing/2014/main" id="{D5E63607-DE59-9808-E1A4-37008184D3D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03358" y="144018"/>
            <a:ext cx="1926336" cy="108356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The Queer Bookish – Queer Book Reviews and Discussions">
            <a:extLst>
              <a:ext uri="{FF2B5EF4-FFF2-40B4-BE49-F238E27FC236}">
                <a16:creationId xmlns:a16="http://schemas.microsoft.com/office/drawing/2014/main" id="{44798DD3-5956-10E1-2690-5347DC264D3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0320" y="1891366"/>
            <a:ext cx="1318260" cy="131826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FA2F745C-F248-5F61-B123-81BB6C46D4F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89536" y="3709073"/>
            <a:ext cx="1318260" cy="131826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72EAE3CF-ACCB-5ED2-3539-1C5C036AED78}"/>
              </a:ext>
            </a:extLst>
          </p:cNvPr>
          <p:cNvPicPr>
            <a:picLocks noChangeAspect="1"/>
          </p:cNvPicPr>
          <p:nvPr/>
        </p:nvPicPr>
        <p:blipFill>
          <a:blip r:embed="rId8"/>
          <a:stretch>
            <a:fillRect/>
          </a:stretch>
        </p:blipFill>
        <p:spPr>
          <a:xfrm>
            <a:off x="4238414" y="5290614"/>
            <a:ext cx="3042071" cy="1124107"/>
          </a:xfrm>
          <a:prstGeom prst="rect">
            <a:avLst/>
          </a:prstGeom>
        </p:spPr>
      </p:pic>
      <p:pic>
        <p:nvPicPr>
          <p:cNvPr id="6" name="Picture 5">
            <a:extLst>
              <a:ext uri="{FF2B5EF4-FFF2-40B4-BE49-F238E27FC236}">
                <a16:creationId xmlns:a16="http://schemas.microsoft.com/office/drawing/2014/main" id="{1DDFCFD5-D1C8-6EFB-FA73-BD33AD63EAA3}"/>
              </a:ext>
            </a:extLst>
          </p:cNvPr>
          <p:cNvPicPr>
            <a:picLocks noChangeAspect="1"/>
          </p:cNvPicPr>
          <p:nvPr/>
        </p:nvPicPr>
        <p:blipFill>
          <a:blip r:embed="rId9"/>
          <a:stretch>
            <a:fillRect/>
          </a:stretch>
        </p:blipFill>
        <p:spPr>
          <a:xfrm>
            <a:off x="7830821" y="482600"/>
            <a:ext cx="1810003" cy="781159"/>
          </a:xfrm>
          <a:prstGeom prst="rect">
            <a:avLst/>
          </a:prstGeom>
        </p:spPr>
      </p:pic>
    </p:spTree>
    <p:extLst>
      <p:ext uri="{BB962C8B-B14F-4D97-AF65-F5344CB8AC3E}">
        <p14:creationId xmlns:p14="http://schemas.microsoft.com/office/powerpoint/2010/main" val="12059143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BFDD9-0A8E-9797-5DEF-F0FF4805C556}"/>
              </a:ext>
            </a:extLst>
          </p:cNvPr>
          <p:cNvSpPr>
            <a:spLocks noGrp="1"/>
          </p:cNvSpPr>
          <p:nvPr>
            <p:ph type="title"/>
          </p:nvPr>
        </p:nvSpPr>
        <p:spPr>
          <a:xfrm>
            <a:off x="249937" y="640080"/>
            <a:ext cx="6199632" cy="813816"/>
          </a:xfrm>
        </p:spPr>
        <p:txBody>
          <a:bodyPr/>
          <a:lstStyle/>
          <a:p>
            <a:pPr algn="ctr"/>
            <a:r>
              <a:rPr lang="en-US"/>
              <a:t>LGBTQIA+ SUPPORT &amp;</a:t>
            </a:r>
            <a:br>
              <a:rPr lang="en-US"/>
            </a:br>
            <a:r>
              <a:rPr lang="en-US"/>
              <a:t> RESOURCES</a:t>
            </a:r>
          </a:p>
        </p:txBody>
      </p:sp>
      <p:pic>
        <p:nvPicPr>
          <p:cNvPr id="6" name="Picture 5">
            <a:extLst>
              <a:ext uri="{FF2B5EF4-FFF2-40B4-BE49-F238E27FC236}">
                <a16:creationId xmlns:a16="http://schemas.microsoft.com/office/drawing/2014/main" id="{34B219BC-259D-CAF8-241C-0E99D3782F0B}"/>
              </a:ext>
            </a:extLst>
          </p:cNvPr>
          <p:cNvPicPr>
            <a:picLocks noChangeAspect="1"/>
          </p:cNvPicPr>
          <p:nvPr/>
        </p:nvPicPr>
        <p:blipFill>
          <a:blip r:embed="rId2"/>
          <a:stretch>
            <a:fillRect/>
          </a:stretch>
        </p:blipFill>
        <p:spPr>
          <a:xfrm>
            <a:off x="249936" y="1468806"/>
            <a:ext cx="11356847" cy="5144040"/>
          </a:xfrm>
          <a:prstGeom prst="rect">
            <a:avLst/>
          </a:prstGeom>
        </p:spPr>
      </p:pic>
      <p:pic>
        <p:nvPicPr>
          <p:cNvPr id="12" name="Picture 11">
            <a:extLst>
              <a:ext uri="{FF2B5EF4-FFF2-40B4-BE49-F238E27FC236}">
                <a16:creationId xmlns:a16="http://schemas.microsoft.com/office/drawing/2014/main" id="{5814D937-820A-439D-B0FB-87E2802A085A}"/>
              </a:ext>
            </a:extLst>
          </p:cNvPr>
          <p:cNvPicPr>
            <a:picLocks noChangeAspect="1"/>
          </p:cNvPicPr>
          <p:nvPr/>
        </p:nvPicPr>
        <p:blipFill>
          <a:blip r:embed="rId3"/>
          <a:stretch>
            <a:fillRect/>
          </a:stretch>
        </p:blipFill>
        <p:spPr>
          <a:xfrm>
            <a:off x="6449569" y="87444"/>
            <a:ext cx="5447204" cy="6683111"/>
          </a:xfrm>
          <a:prstGeom prst="rect">
            <a:avLst/>
          </a:prstGeom>
        </p:spPr>
      </p:pic>
      <p:pic>
        <p:nvPicPr>
          <p:cNvPr id="16" name="Content Placeholder 15">
            <a:extLst>
              <a:ext uri="{FF2B5EF4-FFF2-40B4-BE49-F238E27FC236}">
                <a16:creationId xmlns:a16="http://schemas.microsoft.com/office/drawing/2014/main" id="{5BAAD7A0-7BF8-4EBB-EB34-92C731C027A6}"/>
              </a:ext>
            </a:extLst>
          </p:cNvPr>
          <p:cNvPicPr>
            <a:picLocks noGrp="1" noChangeAspect="1"/>
          </p:cNvPicPr>
          <p:nvPr>
            <p:ph idx="1"/>
          </p:nvPr>
        </p:nvPicPr>
        <p:blipFill>
          <a:blip r:embed="rId4"/>
          <a:stretch>
            <a:fillRect/>
          </a:stretch>
        </p:blipFill>
        <p:spPr>
          <a:xfrm>
            <a:off x="3614098" y="4584394"/>
            <a:ext cx="2545481" cy="1378005"/>
          </a:xfrm>
          <a:prstGeom prst="rect">
            <a:avLst/>
          </a:prstGeom>
        </p:spPr>
      </p:pic>
      <p:pic>
        <p:nvPicPr>
          <p:cNvPr id="18" name="Picture 17">
            <a:extLst>
              <a:ext uri="{FF2B5EF4-FFF2-40B4-BE49-F238E27FC236}">
                <a16:creationId xmlns:a16="http://schemas.microsoft.com/office/drawing/2014/main" id="{F52FFC1E-C10D-3963-8CCA-E6CFF71E7751}"/>
              </a:ext>
            </a:extLst>
          </p:cNvPr>
          <p:cNvPicPr>
            <a:picLocks noChangeAspect="1"/>
          </p:cNvPicPr>
          <p:nvPr/>
        </p:nvPicPr>
        <p:blipFill>
          <a:blip r:embed="rId5"/>
          <a:stretch>
            <a:fillRect/>
          </a:stretch>
        </p:blipFill>
        <p:spPr>
          <a:xfrm>
            <a:off x="1823148" y="1584603"/>
            <a:ext cx="3581900" cy="666843"/>
          </a:xfrm>
          <a:prstGeom prst="rect">
            <a:avLst/>
          </a:prstGeom>
        </p:spPr>
      </p:pic>
      <p:pic>
        <p:nvPicPr>
          <p:cNvPr id="20" name="Picture 19">
            <a:extLst>
              <a:ext uri="{FF2B5EF4-FFF2-40B4-BE49-F238E27FC236}">
                <a16:creationId xmlns:a16="http://schemas.microsoft.com/office/drawing/2014/main" id="{64BB370B-4F4F-90DA-82D7-ACA72841B5F5}"/>
              </a:ext>
            </a:extLst>
          </p:cNvPr>
          <p:cNvPicPr>
            <a:picLocks noChangeAspect="1"/>
          </p:cNvPicPr>
          <p:nvPr/>
        </p:nvPicPr>
        <p:blipFill>
          <a:blip r:embed="rId6"/>
          <a:stretch>
            <a:fillRect/>
          </a:stretch>
        </p:blipFill>
        <p:spPr>
          <a:xfrm>
            <a:off x="423443" y="4124860"/>
            <a:ext cx="1991003" cy="581106"/>
          </a:xfrm>
          <a:prstGeom prst="rect">
            <a:avLst/>
          </a:prstGeom>
        </p:spPr>
      </p:pic>
      <p:pic>
        <p:nvPicPr>
          <p:cNvPr id="22" name="Picture 21">
            <a:extLst>
              <a:ext uri="{FF2B5EF4-FFF2-40B4-BE49-F238E27FC236}">
                <a16:creationId xmlns:a16="http://schemas.microsoft.com/office/drawing/2014/main" id="{4ECE1068-4663-F283-E710-FCFF8253EAB7}"/>
              </a:ext>
            </a:extLst>
          </p:cNvPr>
          <p:cNvPicPr>
            <a:picLocks noChangeAspect="1"/>
          </p:cNvPicPr>
          <p:nvPr/>
        </p:nvPicPr>
        <p:blipFill>
          <a:blip r:embed="rId7"/>
          <a:stretch>
            <a:fillRect/>
          </a:stretch>
        </p:blipFill>
        <p:spPr>
          <a:xfrm>
            <a:off x="295227" y="5094532"/>
            <a:ext cx="2734057" cy="1371791"/>
          </a:xfrm>
          <a:prstGeom prst="rect">
            <a:avLst/>
          </a:prstGeom>
        </p:spPr>
      </p:pic>
      <p:pic>
        <p:nvPicPr>
          <p:cNvPr id="26" name="Picture 25">
            <a:extLst>
              <a:ext uri="{FF2B5EF4-FFF2-40B4-BE49-F238E27FC236}">
                <a16:creationId xmlns:a16="http://schemas.microsoft.com/office/drawing/2014/main" id="{8D91D9BD-99B7-1C31-C1E7-9AE1EB2EEA44}"/>
              </a:ext>
            </a:extLst>
          </p:cNvPr>
          <p:cNvPicPr>
            <a:picLocks noChangeAspect="1"/>
          </p:cNvPicPr>
          <p:nvPr/>
        </p:nvPicPr>
        <p:blipFill>
          <a:blip r:embed="rId8"/>
          <a:stretch>
            <a:fillRect/>
          </a:stretch>
        </p:blipFill>
        <p:spPr>
          <a:xfrm>
            <a:off x="295227" y="2367243"/>
            <a:ext cx="2467319" cy="1343212"/>
          </a:xfrm>
          <a:prstGeom prst="rect">
            <a:avLst/>
          </a:prstGeom>
        </p:spPr>
      </p:pic>
      <p:pic>
        <p:nvPicPr>
          <p:cNvPr id="28" name="Picture 27">
            <a:extLst>
              <a:ext uri="{FF2B5EF4-FFF2-40B4-BE49-F238E27FC236}">
                <a16:creationId xmlns:a16="http://schemas.microsoft.com/office/drawing/2014/main" id="{345C9F74-15A2-91F8-E8E1-F5788FA88D3F}"/>
              </a:ext>
            </a:extLst>
          </p:cNvPr>
          <p:cNvPicPr>
            <a:picLocks noChangeAspect="1"/>
          </p:cNvPicPr>
          <p:nvPr/>
        </p:nvPicPr>
        <p:blipFill>
          <a:blip r:embed="rId9"/>
          <a:stretch>
            <a:fillRect/>
          </a:stretch>
        </p:blipFill>
        <p:spPr>
          <a:xfrm>
            <a:off x="3872009" y="2447203"/>
            <a:ext cx="2154202" cy="1323295"/>
          </a:xfrm>
          <a:prstGeom prst="rect">
            <a:avLst/>
          </a:prstGeom>
        </p:spPr>
      </p:pic>
    </p:spTree>
    <p:extLst>
      <p:ext uri="{BB962C8B-B14F-4D97-AF65-F5344CB8AC3E}">
        <p14:creationId xmlns:p14="http://schemas.microsoft.com/office/powerpoint/2010/main" val="36027357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090813A-EE6B-82EF-B73D-D74B03A8FB4A}"/>
              </a:ext>
            </a:extLst>
          </p:cNvPr>
          <p:cNvSpPr>
            <a:spLocks noGrp="1"/>
          </p:cNvSpPr>
          <p:nvPr>
            <p:ph type="title"/>
          </p:nvPr>
        </p:nvSpPr>
        <p:spPr>
          <a:xfrm>
            <a:off x="1280160" y="487681"/>
            <a:ext cx="10087699" cy="1232485"/>
          </a:xfrm>
          <a:solidFill>
            <a:schemeClr val="accent5">
              <a:lumMod val="20000"/>
              <a:lumOff val="80000"/>
            </a:schemeClr>
          </a:solidFill>
        </p:spPr>
        <p:txBody>
          <a:bodyPr/>
          <a:lstStyle/>
          <a:p>
            <a:pPr algn="ctr"/>
            <a:r>
              <a:rPr lang="en-US" dirty="0"/>
              <a:t>Foreword by Daryl banner</a:t>
            </a:r>
            <a:br>
              <a:rPr lang="en-US" dirty="0"/>
            </a:br>
            <a:r>
              <a:rPr lang="en-US" sz="1400" dirty="0">
                <a:latin typeface="Aptos Black" panose="020F0502020204030204" pitchFamily="34" charset="0"/>
              </a:rPr>
              <a:t>Taken From foreword in “HOPEFUL ROMANTIC” PART OF Spruce Texas romance series</a:t>
            </a:r>
            <a:endParaRPr lang="en-US" dirty="0">
              <a:latin typeface="Aptos Black" panose="020F0502020204030204" pitchFamily="34" charset="0"/>
            </a:endParaRPr>
          </a:p>
        </p:txBody>
      </p:sp>
      <p:pic>
        <p:nvPicPr>
          <p:cNvPr id="3" name="Picture 2" descr="A text on a page&#10;&#10;AI-generated content may be incorrect.">
            <a:extLst>
              <a:ext uri="{FF2B5EF4-FFF2-40B4-BE49-F238E27FC236}">
                <a16:creationId xmlns:a16="http://schemas.microsoft.com/office/drawing/2014/main" id="{59549AD3-0EA8-C755-353F-F27153782850}"/>
              </a:ext>
            </a:extLst>
          </p:cNvPr>
          <p:cNvPicPr>
            <a:picLocks noChangeAspect="1"/>
          </p:cNvPicPr>
          <p:nvPr/>
        </p:nvPicPr>
        <p:blipFill>
          <a:blip r:embed="rId3"/>
          <a:stretch>
            <a:fillRect/>
          </a:stretch>
        </p:blipFill>
        <p:spPr>
          <a:xfrm>
            <a:off x="3892383" y="1889759"/>
            <a:ext cx="6773333" cy="4114800"/>
          </a:xfrm>
          <a:prstGeom prst="rect">
            <a:avLst/>
          </a:prstGeom>
          <a:noFill/>
        </p:spPr>
      </p:pic>
      <p:pic>
        <p:nvPicPr>
          <p:cNvPr id="1026" name="Picture 2" descr="Empower">
            <a:extLst>
              <a:ext uri="{FF2B5EF4-FFF2-40B4-BE49-F238E27FC236}">
                <a16:creationId xmlns:a16="http://schemas.microsoft.com/office/drawing/2014/main" id="{DEF90F41-4B3C-3686-D81C-C190A4A3D5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923" y="2956878"/>
            <a:ext cx="3038475" cy="26412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48976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79F422B-0360-EC81-2EED-8640BEB33648}"/>
              </a:ext>
            </a:extLst>
          </p:cNvPr>
          <p:cNvSpPr>
            <a:spLocks noGrp="1"/>
          </p:cNvSpPr>
          <p:nvPr>
            <p:ph type="ctrTitle"/>
          </p:nvPr>
        </p:nvSpPr>
        <p:spPr/>
        <p:txBody>
          <a:bodyPr/>
          <a:lstStyle/>
          <a:p>
            <a:r>
              <a:rPr lang="en-US" sz="2400"/>
              <a:t>Amanda Crabill | ACRABILL@SMRLA.ORG</a:t>
            </a:r>
            <a:br>
              <a:rPr lang="en-US" sz="2400" dirty="0"/>
            </a:br>
            <a:r>
              <a:rPr lang="en-US" sz="2400"/>
              <a:t>Teresa Miller |  teresa.miller@pgcmls.info</a:t>
            </a:r>
            <a:br>
              <a:rPr lang="en-US" sz="2400" dirty="0"/>
            </a:br>
            <a:r>
              <a:rPr lang="en-US" sz="2400"/>
              <a:t>Theo Scully | cscully@bcpl.net</a:t>
            </a:r>
          </a:p>
        </p:txBody>
      </p:sp>
      <p:sp>
        <p:nvSpPr>
          <p:cNvPr id="6" name="Subtitle 5">
            <a:extLst>
              <a:ext uri="{FF2B5EF4-FFF2-40B4-BE49-F238E27FC236}">
                <a16:creationId xmlns:a16="http://schemas.microsoft.com/office/drawing/2014/main" id="{3A6C9F88-78B0-A47B-5945-7CBC53E4DE7D}"/>
              </a:ext>
            </a:extLst>
          </p:cNvPr>
          <p:cNvSpPr>
            <a:spLocks noGrp="1"/>
          </p:cNvSpPr>
          <p:nvPr>
            <p:ph type="subTitle" idx="1"/>
          </p:nvPr>
        </p:nvSpPr>
        <p:spPr>
          <a:xfrm>
            <a:off x="904973" y="367646"/>
            <a:ext cx="9935852" cy="2978872"/>
          </a:xfrm>
        </p:spPr>
        <p:txBody>
          <a:bodyPr>
            <a:normAutofit/>
          </a:bodyPr>
          <a:lstStyle/>
          <a:p>
            <a:pPr algn="ctr"/>
            <a:r>
              <a:rPr lang="en-US" sz="3600"/>
              <a:t>Thank You!</a:t>
            </a:r>
          </a:p>
          <a:p>
            <a:pPr algn="ctr"/>
            <a:endParaRPr lang="en-US" sz="3600"/>
          </a:p>
          <a:p>
            <a:pPr algn="ctr"/>
            <a:r>
              <a:rPr lang="en-US" sz="3600"/>
              <a:t>Questions?</a:t>
            </a:r>
          </a:p>
          <a:p>
            <a:pPr algn="ctr"/>
            <a:endParaRPr lang="en-US" sz="3600"/>
          </a:p>
          <a:p>
            <a:pPr algn="ctr"/>
            <a:r>
              <a:rPr lang="en-US" sz="3600"/>
              <a:t>Recommendations?</a:t>
            </a:r>
          </a:p>
        </p:txBody>
      </p:sp>
      <p:pic>
        <p:nvPicPr>
          <p:cNvPr id="3" name="Picture 2" descr="A stack of books with text overlay">
            <a:extLst>
              <a:ext uri="{FF2B5EF4-FFF2-40B4-BE49-F238E27FC236}">
                <a16:creationId xmlns:a16="http://schemas.microsoft.com/office/drawing/2014/main" id="{F523E800-E081-4A5D-B94C-D72BABA6F141}"/>
              </a:ext>
            </a:extLst>
          </p:cNvPr>
          <p:cNvPicPr>
            <a:picLocks noChangeAspect="1"/>
          </p:cNvPicPr>
          <p:nvPr/>
        </p:nvPicPr>
        <p:blipFill>
          <a:blip r:embed="rId3"/>
          <a:stretch>
            <a:fillRect/>
          </a:stretch>
        </p:blipFill>
        <p:spPr>
          <a:xfrm>
            <a:off x="8961498" y="3280217"/>
            <a:ext cx="2325529" cy="2659380"/>
          </a:xfrm>
          <a:prstGeom prst="rect">
            <a:avLst/>
          </a:prstGeom>
        </p:spPr>
      </p:pic>
    </p:spTree>
    <p:extLst>
      <p:ext uri="{BB962C8B-B14F-4D97-AF65-F5344CB8AC3E}">
        <p14:creationId xmlns:p14="http://schemas.microsoft.com/office/powerpoint/2010/main" val="31925059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3ED4103-DCCB-1C0D-E4B7-A50B54DE7DC7}"/>
              </a:ext>
            </a:extLst>
          </p:cNvPr>
          <p:cNvSpPr>
            <a:spLocks noGrp="1"/>
          </p:cNvSpPr>
          <p:nvPr>
            <p:ph type="title"/>
          </p:nvPr>
        </p:nvSpPr>
        <p:spPr>
          <a:xfrm>
            <a:off x="838200" y="782425"/>
            <a:ext cx="10515600" cy="5835191"/>
          </a:xfrm>
        </p:spPr>
        <p:txBody>
          <a:bodyPr/>
          <a:lstStyle/>
          <a:p>
            <a:pPr algn="ctr"/>
            <a:r>
              <a:rPr lang="en-US" sz="4800" u="sng" dirty="0"/>
              <a:t>Links for Documents:</a:t>
            </a:r>
            <a:br>
              <a:rPr lang="en-US" u="sng" dirty="0"/>
            </a:br>
            <a:br>
              <a:rPr lang="en-US" dirty="0"/>
            </a:br>
            <a:r>
              <a:rPr lang="en-US" dirty="0">
                <a:hlinkClick r:id="rId2"/>
              </a:rPr>
              <a:t>Author Recommendations</a:t>
            </a:r>
            <a:br>
              <a:rPr lang="en-US" dirty="0"/>
            </a:br>
            <a:br>
              <a:rPr lang="en-US" dirty="0"/>
            </a:br>
            <a:r>
              <a:rPr lang="en-US" dirty="0">
                <a:hlinkClick r:id="rId3"/>
              </a:rPr>
              <a:t>Additional Resources</a:t>
            </a:r>
            <a:br>
              <a:rPr lang="en-US" dirty="0"/>
            </a:br>
            <a:br>
              <a:rPr lang="en-US" dirty="0"/>
            </a:br>
            <a:r>
              <a:rPr lang="en-US" dirty="0" err="1">
                <a:hlinkClick r:id="rId4"/>
              </a:rPr>
              <a:t>Queernorm</a:t>
            </a:r>
            <a:r>
              <a:rPr lang="en-US" dirty="0">
                <a:hlinkClick r:id="rId4"/>
              </a:rPr>
              <a:t> Video Game List</a:t>
            </a:r>
            <a:br>
              <a:rPr lang="en-US" dirty="0"/>
            </a:br>
            <a:br>
              <a:rPr lang="en-US" dirty="0"/>
            </a:br>
            <a:r>
              <a:rPr lang="en-US" dirty="0">
                <a:hlinkClick r:id="rId5"/>
              </a:rPr>
              <a:t>More Title and Media Resources</a:t>
            </a:r>
            <a:br>
              <a:rPr lang="en-US" dirty="0"/>
            </a:br>
            <a:endParaRPr lang="en-US" dirty="0"/>
          </a:p>
        </p:txBody>
      </p:sp>
      <p:pic>
        <p:nvPicPr>
          <p:cNvPr id="3" name="Picture 2" descr="Top view of a background splashed with colors">
            <a:extLst>
              <a:ext uri="{FF2B5EF4-FFF2-40B4-BE49-F238E27FC236}">
                <a16:creationId xmlns:a16="http://schemas.microsoft.com/office/drawing/2014/main" id="{F9A09C9A-0A15-1B26-771C-693A3727D539}"/>
              </a:ext>
            </a:extLst>
          </p:cNvPr>
          <p:cNvPicPr>
            <a:picLocks noChangeAspect="1"/>
          </p:cNvPicPr>
          <p:nvPr/>
        </p:nvPicPr>
        <p:blipFill>
          <a:blip r:embed="rId6"/>
          <a:stretch>
            <a:fillRect/>
          </a:stretch>
        </p:blipFill>
        <p:spPr>
          <a:xfrm>
            <a:off x="241428" y="77002"/>
            <a:ext cx="2646151" cy="1751798"/>
          </a:xfrm>
          <a:prstGeom prst="rect">
            <a:avLst/>
          </a:prstGeom>
        </p:spPr>
      </p:pic>
    </p:spTree>
    <p:extLst>
      <p:ext uri="{BB962C8B-B14F-4D97-AF65-F5344CB8AC3E}">
        <p14:creationId xmlns:p14="http://schemas.microsoft.com/office/powerpoint/2010/main" val="40477643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7C0CE6E-F608-F9A4-54D5-0ED10CC1FC97}"/>
              </a:ext>
            </a:extLst>
          </p:cNvPr>
          <p:cNvPicPr>
            <a:picLocks noChangeAspect="1"/>
          </p:cNvPicPr>
          <p:nvPr/>
        </p:nvPicPr>
        <p:blipFill>
          <a:blip r:embed="rId3"/>
          <a:srcRect/>
          <a:stretch>
            <a:fillRect/>
          </a:stretch>
        </p:blipFill>
        <p:spPr>
          <a:xfrm>
            <a:off x="20" y="10"/>
            <a:ext cx="12191980" cy="6857990"/>
          </a:xfrm>
          <a:prstGeom prst="rect">
            <a:avLst/>
          </a:prstGeom>
          <a:noFill/>
        </p:spPr>
      </p:pic>
    </p:spTree>
    <p:extLst>
      <p:ext uri="{BB962C8B-B14F-4D97-AF65-F5344CB8AC3E}">
        <p14:creationId xmlns:p14="http://schemas.microsoft.com/office/powerpoint/2010/main" val="22707726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7C6EE1B-A644-CDCB-DB53-E164B3C93DFD}"/>
              </a:ext>
            </a:extLst>
          </p:cNvPr>
          <p:cNvPicPr>
            <a:picLocks noChangeAspect="1"/>
          </p:cNvPicPr>
          <p:nvPr/>
        </p:nvPicPr>
        <p:blipFill>
          <a:blip r:embed="rId2"/>
          <a:srcRect/>
          <a:stretch>
            <a:fillRect/>
          </a:stretch>
        </p:blipFill>
        <p:spPr>
          <a:xfrm>
            <a:off x="20" y="10"/>
            <a:ext cx="12191980" cy="6857990"/>
          </a:xfrm>
          <a:prstGeom prst="rect">
            <a:avLst/>
          </a:prstGeom>
          <a:noFill/>
        </p:spPr>
      </p:pic>
    </p:spTree>
    <p:extLst>
      <p:ext uri="{BB962C8B-B14F-4D97-AF65-F5344CB8AC3E}">
        <p14:creationId xmlns:p14="http://schemas.microsoft.com/office/powerpoint/2010/main" val="32161236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243DF-1FE9-01BE-435F-1729F4AB3DE4}"/>
              </a:ext>
            </a:extLst>
          </p:cNvPr>
          <p:cNvSpPr>
            <a:spLocks noGrp="1"/>
          </p:cNvSpPr>
          <p:nvPr>
            <p:ph type="title"/>
          </p:nvPr>
        </p:nvSpPr>
        <p:spPr>
          <a:xfrm>
            <a:off x="7052552" y="1846052"/>
            <a:ext cx="3982064" cy="1045005"/>
          </a:xfrm>
        </p:spPr>
        <p:txBody>
          <a:bodyPr/>
          <a:lstStyle/>
          <a:p>
            <a:pPr algn="ctr"/>
            <a:r>
              <a:rPr lang="en-US"/>
              <a:t>Our presenters</a:t>
            </a:r>
          </a:p>
        </p:txBody>
      </p:sp>
      <p:sp>
        <p:nvSpPr>
          <p:cNvPr id="4" name="Text Placeholder 3">
            <a:extLst>
              <a:ext uri="{FF2B5EF4-FFF2-40B4-BE49-F238E27FC236}">
                <a16:creationId xmlns:a16="http://schemas.microsoft.com/office/drawing/2014/main" id="{BFAF7377-87AF-3A8C-539C-8A9651F5DA33}"/>
              </a:ext>
            </a:extLst>
          </p:cNvPr>
          <p:cNvSpPr>
            <a:spLocks noGrp="1"/>
          </p:cNvSpPr>
          <p:nvPr>
            <p:ph type="body" sz="quarter" idx="17"/>
          </p:nvPr>
        </p:nvSpPr>
        <p:spPr>
          <a:xfrm>
            <a:off x="7052552" y="3161752"/>
            <a:ext cx="3982063" cy="3144965"/>
          </a:xfrm>
        </p:spPr>
        <p:txBody>
          <a:bodyPr/>
          <a:lstStyle/>
          <a:p>
            <a:endParaRPr lang="en-US"/>
          </a:p>
          <a:p>
            <a:pPr algn="ctr"/>
            <a:r>
              <a:rPr lang="en-US" sz="3600"/>
              <a:t>Amanda Crabill</a:t>
            </a:r>
          </a:p>
          <a:p>
            <a:pPr algn="ctr"/>
            <a:r>
              <a:rPr lang="en-US" sz="3600"/>
              <a:t>Theo Scully</a:t>
            </a:r>
          </a:p>
          <a:p>
            <a:pPr algn="ctr"/>
            <a:r>
              <a:rPr lang="en-US" sz="3600"/>
              <a:t>Teresa Miller</a:t>
            </a:r>
          </a:p>
        </p:txBody>
      </p:sp>
      <p:pic>
        <p:nvPicPr>
          <p:cNvPr id="5" name="Picture 4" descr="A black text on a yellow background&#10;&#10;AI-generated content may be incorrect.">
            <a:extLst>
              <a:ext uri="{FF2B5EF4-FFF2-40B4-BE49-F238E27FC236}">
                <a16:creationId xmlns:a16="http://schemas.microsoft.com/office/drawing/2014/main" id="{DB807AA1-E22B-B4D0-0399-F2DC6F812BBD}"/>
              </a:ext>
            </a:extLst>
          </p:cNvPr>
          <p:cNvPicPr>
            <a:picLocks noChangeAspect="1"/>
          </p:cNvPicPr>
          <p:nvPr/>
        </p:nvPicPr>
        <p:blipFill>
          <a:blip r:embed="rId3"/>
          <a:srcRect r="3994"/>
          <a:stretch/>
        </p:blipFill>
        <p:spPr>
          <a:xfrm>
            <a:off x="1110468" y="298828"/>
            <a:ext cx="6297684" cy="1276529"/>
          </a:xfrm>
          <a:prstGeom prst="rect">
            <a:avLst/>
          </a:prstGeom>
        </p:spPr>
      </p:pic>
      <p:pic>
        <p:nvPicPr>
          <p:cNvPr id="9" name="Picture 8" descr="A stack of books with text overlay&#10;&#10;AI-generated content may be incorrect.">
            <a:extLst>
              <a:ext uri="{FF2B5EF4-FFF2-40B4-BE49-F238E27FC236}">
                <a16:creationId xmlns:a16="http://schemas.microsoft.com/office/drawing/2014/main" id="{483541DA-2930-6B33-A3CB-72A0C559CBE5}"/>
              </a:ext>
            </a:extLst>
          </p:cNvPr>
          <p:cNvPicPr>
            <a:picLocks noChangeAspect="1"/>
          </p:cNvPicPr>
          <p:nvPr/>
        </p:nvPicPr>
        <p:blipFill>
          <a:blip r:embed="rId4"/>
          <a:stretch>
            <a:fillRect/>
          </a:stretch>
        </p:blipFill>
        <p:spPr>
          <a:xfrm>
            <a:off x="2155031" y="2095500"/>
            <a:ext cx="4214813" cy="4214813"/>
          </a:xfrm>
          <a:prstGeom prst="rect">
            <a:avLst/>
          </a:prstGeom>
        </p:spPr>
      </p:pic>
    </p:spTree>
    <p:extLst>
      <p:ext uri="{BB962C8B-B14F-4D97-AF65-F5344CB8AC3E}">
        <p14:creationId xmlns:p14="http://schemas.microsoft.com/office/powerpoint/2010/main" val="30378128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768171-F501-5EC9-8849-5D0FE73AE00B}"/>
              </a:ext>
            </a:extLst>
          </p:cNvPr>
          <p:cNvSpPr>
            <a:spLocks noGrp="1"/>
          </p:cNvSpPr>
          <p:nvPr>
            <p:ph type="ctrTitle"/>
          </p:nvPr>
        </p:nvSpPr>
        <p:spPr>
          <a:xfrm>
            <a:off x="1955549" y="640081"/>
            <a:ext cx="2987387" cy="222562"/>
          </a:xfrm>
        </p:spPr>
        <p:txBody>
          <a:bodyPr/>
          <a:lstStyle/>
          <a:p>
            <a:pPr algn="ctr"/>
            <a:r>
              <a:rPr lang="en-US" dirty="0"/>
              <a:t> </a:t>
            </a:r>
            <a:r>
              <a:rPr lang="en-US" sz="4400" u="sng" dirty="0"/>
              <a:t>Agenda</a:t>
            </a:r>
            <a:endParaRPr lang="en-US" u="sng" dirty="0"/>
          </a:p>
        </p:txBody>
      </p:sp>
      <p:sp>
        <p:nvSpPr>
          <p:cNvPr id="3" name="Subtitle 2">
            <a:extLst>
              <a:ext uri="{FF2B5EF4-FFF2-40B4-BE49-F238E27FC236}">
                <a16:creationId xmlns:a16="http://schemas.microsoft.com/office/drawing/2014/main" id="{338A9D03-6CF8-D31E-2E06-88AEBCEF7D9B}"/>
              </a:ext>
            </a:extLst>
          </p:cNvPr>
          <p:cNvSpPr>
            <a:spLocks noGrp="1"/>
          </p:cNvSpPr>
          <p:nvPr>
            <p:ph type="subTitle" idx="1"/>
          </p:nvPr>
        </p:nvSpPr>
        <p:spPr>
          <a:xfrm>
            <a:off x="2168984" y="862643"/>
            <a:ext cx="2773951" cy="5803333"/>
          </a:xfrm>
        </p:spPr>
        <p:txBody>
          <a:bodyPr>
            <a:normAutofit fontScale="92500" lnSpcReduction="20000"/>
          </a:bodyPr>
          <a:lstStyle/>
          <a:p>
            <a:pPr marL="342900" indent="-342900">
              <a:buFont typeface="Arial" panose="020B0604020202020204" pitchFamily="34" charset="0"/>
              <a:buChar char="•"/>
            </a:pPr>
            <a:r>
              <a:rPr lang="en-US" dirty="0"/>
              <a:t>What is </a:t>
            </a:r>
            <a:r>
              <a:rPr lang="en-US" dirty="0" err="1"/>
              <a:t>Queernorm</a:t>
            </a:r>
            <a:r>
              <a:rPr lang="en-US" dirty="0"/>
              <a:t>?</a:t>
            </a:r>
          </a:p>
          <a:p>
            <a:pPr marL="342900" indent="-342900">
              <a:buFont typeface="Arial" panose="020B0604020202020204" pitchFamily="34" charset="0"/>
              <a:buChar char="•"/>
            </a:pPr>
            <a:r>
              <a:rPr lang="en-US" dirty="0"/>
              <a:t>History of </a:t>
            </a:r>
            <a:r>
              <a:rPr lang="en-US" dirty="0" err="1"/>
              <a:t>Queernorm</a:t>
            </a:r>
            <a:r>
              <a:rPr lang="en-US" dirty="0"/>
              <a:t> Fiction</a:t>
            </a:r>
          </a:p>
          <a:p>
            <a:pPr marL="342900" indent="-342900">
              <a:buFont typeface="Arial" panose="020B0604020202020204" pitchFamily="34" charset="0"/>
              <a:buChar char="•"/>
            </a:pPr>
            <a:r>
              <a:rPr lang="en-US" dirty="0" err="1"/>
              <a:t>Queernorm</a:t>
            </a:r>
            <a:r>
              <a:rPr lang="en-US" dirty="0"/>
              <a:t> across Genres</a:t>
            </a:r>
          </a:p>
          <a:p>
            <a:pPr marL="342900" indent="-342900">
              <a:buFont typeface="Arial" panose="020B0604020202020204" pitchFamily="34" charset="0"/>
              <a:buChar char="•"/>
            </a:pPr>
            <a:r>
              <a:rPr lang="en-US" dirty="0"/>
              <a:t>Book discussions</a:t>
            </a:r>
          </a:p>
          <a:p>
            <a:pPr marL="342900" indent="-342900">
              <a:buFont typeface="Arial" panose="020B0604020202020204" pitchFamily="34" charset="0"/>
              <a:buChar char="•"/>
            </a:pPr>
            <a:r>
              <a:rPr lang="en-US" dirty="0" err="1"/>
              <a:t>Queernorm</a:t>
            </a:r>
            <a:r>
              <a:rPr lang="en-US" dirty="0"/>
              <a:t> Storytime</a:t>
            </a:r>
          </a:p>
          <a:p>
            <a:pPr marL="342900" indent="-342900">
              <a:buFont typeface="Arial" panose="020B0604020202020204" pitchFamily="34" charset="0"/>
              <a:buChar char="•"/>
            </a:pPr>
            <a:r>
              <a:rPr lang="en-US" dirty="0" err="1"/>
              <a:t>Queernorm</a:t>
            </a:r>
            <a:r>
              <a:rPr lang="en-US" dirty="0"/>
              <a:t> for All Ages</a:t>
            </a:r>
          </a:p>
          <a:p>
            <a:pPr marL="342900" indent="-342900">
              <a:buFont typeface="Arial" panose="020B0604020202020204" pitchFamily="34" charset="0"/>
              <a:buChar char="•"/>
            </a:pPr>
            <a:r>
              <a:rPr lang="en-US" dirty="0" err="1"/>
              <a:t>Queernorm</a:t>
            </a:r>
            <a:r>
              <a:rPr lang="en-US" dirty="0"/>
              <a:t> Video Games &amp; other media</a:t>
            </a:r>
          </a:p>
          <a:p>
            <a:pPr marL="342900" indent="-342900">
              <a:buFont typeface="Arial" panose="020B0604020202020204" pitchFamily="34" charset="0"/>
              <a:buChar char="•"/>
            </a:pPr>
            <a:r>
              <a:rPr lang="en-US" dirty="0"/>
              <a:t>Additional Information &amp; Resources</a:t>
            </a:r>
          </a:p>
          <a:p>
            <a:pPr marL="342900" indent="-342900">
              <a:buFont typeface="Arial" panose="020B0604020202020204" pitchFamily="34" charset="0"/>
              <a:buChar char="•"/>
            </a:pPr>
            <a:r>
              <a:rPr lang="en-US" dirty="0"/>
              <a:t>Questions? Recs?</a:t>
            </a:r>
          </a:p>
          <a:p>
            <a:endParaRPr lang="en-US" dirty="0"/>
          </a:p>
        </p:txBody>
      </p:sp>
      <p:pic>
        <p:nvPicPr>
          <p:cNvPr id="12" name="Picture Placeholder 11" descr="A book cover with a dragon on top of a tower&#10;&#10;AI-generated content may be incorrect.">
            <a:extLst>
              <a:ext uri="{FF2B5EF4-FFF2-40B4-BE49-F238E27FC236}">
                <a16:creationId xmlns:a16="http://schemas.microsoft.com/office/drawing/2014/main" id="{54AB32A4-32BF-74F0-0ECC-03DCCE892A07}"/>
              </a:ext>
            </a:extLst>
          </p:cNvPr>
          <p:cNvPicPr>
            <a:picLocks noGrp="1" noChangeAspect="1"/>
          </p:cNvPicPr>
          <p:nvPr>
            <p:ph type="pic" sz="quarter" idx="13"/>
          </p:nvPr>
        </p:nvPicPr>
        <p:blipFill>
          <a:blip r:embed="rId3"/>
          <a:srcRect t="18916" b="18916"/>
          <a:stretch>
            <a:fillRect/>
          </a:stretch>
        </p:blipFill>
        <p:spPr>
          <a:xfrm>
            <a:off x="9885363" y="4624388"/>
            <a:ext cx="1693862" cy="1624012"/>
          </a:xfrm>
        </p:spPr>
      </p:pic>
      <p:pic>
        <p:nvPicPr>
          <p:cNvPr id="16" name="Picture 15" descr="A book cover with a drawing of a dinosaur&#10;&#10;AI-generated content may be incorrect.">
            <a:extLst>
              <a:ext uri="{FF2B5EF4-FFF2-40B4-BE49-F238E27FC236}">
                <a16:creationId xmlns:a16="http://schemas.microsoft.com/office/drawing/2014/main" id="{6D0F2296-83AE-6E7B-D173-B891F3120826}"/>
              </a:ext>
            </a:extLst>
          </p:cNvPr>
          <p:cNvPicPr>
            <a:picLocks noChangeAspect="1"/>
          </p:cNvPicPr>
          <p:nvPr/>
        </p:nvPicPr>
        <p:blipFill>
          <a:blip r:embed="rId4"/>
          <a:stretch>
            <a:fillRect/>
          </a:stretch>
        </p:blipFill>
        <p:spPr>
          <a:xfrm>
            <a:off x="9975991" y="79172"/>
            <a:ext cx="2058531" cy="2883103"/>
          </a:xfrm>
          <a:prstGeom prst="rect">
            <a:avLst/>
          </a:prstGeom>
        </p:spPr>
      </p:pic>
      <p:pic>
        <p:nvPicPr>
          <p:cNvPr id="4098" name="Picture 2" descr="Crier's War by Nina Varela · OverDrive: Free ebooks, audiobooks ...">
            <a:extLst>
              <a:ext uri="{FF2B5EF4-FFF2-40B4-BE49-F238E27FC236}">
                <a16:creationId xmlns:a16="http://schemas.microsoft.com/office/drawing/2014/main" id="{10BC58F2-3F16-9F0C-C32A-72B19A3ECD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00524" y="4030071"/>
            <a:ext cx="2380077" cy="278070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Amazon.com: The Final Strife: A Novel (The Ending Fire Trilogy ...">
            <a:extLst>
              <a:ext uri="{FF2B5EF4-FFF2-40B4-BE49-F238E27FC236}">
                <a16:creationId xmlns:a16="http://schemas.microsoft.com/office/drawing/2014/main" id="{667A5CA9-5DA0-FEC6-7686-AE556DEB28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24224" y="79172"/>
            <a:ext cx="2798791" cy="3950898"/>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Review: A Taste of Gold and Iron by Alexandra Rowland - Utopia State of ...">
            <a:extLst>
              <a:ext uri="{FF2B5EF4-FFF2-40B4-BE49-F238E27FC236}">
                <a16:creationId xmlns:a16="http://schemas.microsoft.com/office/drawing/2014/main" id="{CDA9379D-ABB4-CFB6-1270-7419B6043EC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12717" y="3267876"/>
            <a:ext cx="2287807" cy="3510951"/>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Review: Legends and Lattes by Travis Baldree | FanFiAddict">
            <a:extLst>
              <a:ext uri="{FF2B5EF4-FFF2-40B4-BE49-F238E27FC236}">
                <a16:creationId xmlns:a16="http://schemas.microsoft.com/office/drawing/2014/main" id="{501E4D5A-4ACF-95F3-5922-0E1B37634A0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880601" y="2962276"/>
            <a:ext cx="2145328" cy="3848496"/>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The Empress of Salt and Fortune - Nghi Vo | Książka w Lubimyczytac.pl ...">
            <a:extLst>
              <a:ext uri="{FF2B5EF4-FFF2-40B4-BE49-F238E27FC236}">
                <a16:creationId xmlns:a16="http://schemas.microsoft.com/office/drawing/2014/main" id="{16EAED3D-FD5F-BA05-618D-E6A49957C58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3423" y="52430"/>
            <a:ext cx="1552355" cy="1986415"/>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Review: Sweet &amp; Bitter Magic by Adrienne Tooley - Utopia State of Mind">
            <a:extLst>
              <a:ext uri="{FF2B5EF4-FFF2-40B4-BE49-F238E27FC236}">
                <a16:creationId xmlns:a16="http://schemas.microsoft.com/office/drawing/2014/main" id="{8A2BB0F9-5997-3051-03FC-E93491EF3F2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3423" y="4887768"/>
            <a:ext cx="1483315" cy="189105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ACA1C973-8063-B43E-E366-0035DBF54E82}"/>
              </a:ext>
            </a:extLst>
          </p:cNvPr>
          <p:cNvPicPr>
            <a:picLocks noChangeAspect="1"/>
          </p:cNvPicPr>
          <p:nvPr/>
        </p:nvPicPr>
        <p:blipFill>
          <a:blip r:embed="rId11"/>
          <a:stretch>
            <a:fillRect/>
          </a:stretch>
        </p:blipFill>
        <p:spPr>
          <a:xfrm>
            <a:off x="5118180" y="52430"/>
            <a:ext cx="2200582" cy="3296110"/>
          </a:xfrm>
          <a:prstGeom prst="rect">
            <a:avLst/>
          </a:prstGeom>
        </p:spPr>
      </p:pic>
      <p:pic>
        <p:nvPicPr>
          <p:cNvPr id="7" name="Picture 6">
            <a:extLst>
              <a:ext uri="{FF2B5EF4-FFF2-40B4-BE49-F238E27FC236}">
                <a16:creationId xmlns:a16="http://schemas.microsoft.com/office/drawing/2014/main" id="{3C45CA77-5BC8-AC0E-BF65-A4BB314F5893}"/>
              </a:ext>
            </a:extLst>
          </p:cNvPr>
          <p:cNvPicPr>
            <a:picLocks noChangeAspect="1"/>
          </p:cNvPicPr>
          <p:nvPr/>
        </p:nvPicPr>
        <p:blipFill>
          <a:blip r:embed="rId12"/>
          <a:stretch>
            <a:fillRect/>
          </a:stretch>
        </p:blipFill>
        <p:spPr>
          <a:xfrm>
            <a:off x="183398" y="2094560"/>
            <a:ext cx="1860500" cy="2507959"/>
          </a:xfrm>
          <a:prstGeom prst="rect">
            <a:avLst/>
          </a:prstGeom>
        </p:spPr>
      </p:pic>
    </p:spTree>
    <p:extLst>
      <p:ext uri="{BB962C8B-B14F-4D97-AF65-F5344CB8AC3E}">
        <p14:creationId xmlns:p14="http://schemas.microsoft.com/office/powerpoint/2010/main" val="39627539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4548C1-419E-E13A-231A-6EFC934649F9}"/>
              </a:ext>
            </a:extLst>
          </p:cNvPr>
          <p:cNvSpPr>
            <a:spLocks noGrp="1"/>
          </p:cNvSpPr>
          <p:nvPr>
            <p:ph type="ctrTitle"/>
          </p:nvPr>
        </p:nvSpPr>
        <p:spPr>
          <a:xfrm>
            <a:off x="417517" y="352532"/>
            <a:ext cx="10287863" cy="773745"/>
          </a:xfrm>
        </p:spPr>
        <p:txBody>
          <a:bodyPr/>
          <a:lstStyle/>
          <a:p>
            <a:r>
              <a:rPr lang="en-US"/>
              <a:t>Definition of </a:t>
            </a:r>
            <a:r>
              <a:rPr lang="en-US" err="1"/>
              <a:t>Queernorm</a:t>
            </a:r>
          </a:p>
        </p:txBody>
      </p:sp>
      <p:sp>
        <p:nvSpPr>
          <p:cNvPr id="3" name="Subtitle 2">
            <a:extLst>
              <a:ext uri="{FF2B5EF4-FFF2-40B4-BE49-F238E27FC236}">
                <a16:creationId xmlns:a16="http://schemas.microsoft.com/office/drawing/2014/main" id="{8589AF13-C334-AFDE-A401-C285D0A1663F}"/>
              </a:ext>
            </a:extLst>
          </p:cNvPr>
          <p:cNvSpPr>
            <a:spLocks noGrp="1"/>
          </p:cNvSpPr>
          <p:nvPr>
            <p:ph type="subTitle" idx="1"/>
          </p:nvPr>
        </p:nvSpPr>
        <p:spPr>
          <a:xfrm>
            <a:off x="1409554" y="1510145"/>
            <a:ext cx="9765866" cy="1689927"/>
          </a:xfrm>
        </p:spPr>
        <p:txBody>
          <a:bodyPr>
            <a:noAutofit/>
          </a:bodyPr>
          <a:lstStyle/>
          <a:p>
            <a:r>
              <a:rPr lang="en-US" sz="2800"/>
              <a:t>"A piece of media set in a world and/or setting where homophobia, transphobia, and other types of queerphobia does not exist."</a:t>
            </a:r>
          </a:p>
        </p:txBody>
      </p:sp>
      <p:sp>
        <p:nvSpPr>
          <p:cNvPr id="6" name="Subtitle 2">
            <a:extLst>
              <a:ext uri="{FF2B5EF4-FFF2-40B4-BE49-F238E27FC236}">
                <a16:creationId xmlns:a16="http://schemas.microsoft.com/office/drawing/2014/main" id="{2C57ACA9-2D4A-A942-8091-D4071AD254E2}"/>
              </a:ext>
            </a:extLst>
          </p:cNvPr>
          <p:cNvSpPr txBox="1">
            <a:spLocks/>
          </p:cNvSpPr>
          <p:nvPr/>
        </p:nvSpPr>
        <p:spPr>
          <a:xfrm>
            <a:off x="1633840" y="2841489"/>
            <a:ext cx="6229035" cy="3242682"/>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buFont typeface="Wingdings" panose="020B0604020202020204" pitchFamily="34" charset="0"/>
              <a:buChar char="v"/>
            </a:pPr>
            <a:r>
              <a:rPr lang="en-US" sz="2800"/>
              <a:t>Will usually feature a queer and/or trans protagonist</a:t>
            </a:r>
          </a:p>
          <a:p>
            <a:pPr marL="457200" indent="-457200">
              <a:buFont typeface="Wingdings" panose="020B0604020202020204" pitchFamily="34" charset="0"/>
              <a:buChar char="v"/>
            </a:pPr>
            <a:r>
              <a:rPr lang="en-US" sz="2800"/>
              <a:t>Plot unrelated to coming out and/or identity issues</a:t>
            </a:r>
          </a:p>
          <a:p>
            <a:pPr marL="457200" indent="-457200">
              <a:buFont typeface="Wingdings" panose="020B0604020202020204" pitchFamily="34" charset="0"/>
              <a:buChar char="v"/>
            </a:pPr>
            <a:r>
              <a:rPr lang="en-US" sz="2800"/>
              <a:t>Focus on the idea of radical change to the world around them</a:t>
            </a:r>
          </a:p>
          <a:p>
            <a:pPr marL="914400" lvl="1" indent="-457200" algn="l">
              <a:buFont typeface="Wingdings" panose="020B0604020202020204" pitchFamily="34" charset="0"/>
              <a:buChar char="v"/>
            </a:pPr>
            <a:r>
              <a:rPr lang="en-US" sz="2400">
                <a:solidFill>
                  <a:srgbClr val="FFFFFF"/>
                </a:solidFill>
                <a:ea typeface="+mn-lt"/>
                <a:cs typeface="+mn-lt"/>
              </a:rPr>
              <a:t>“Characters may struggle, but their queerness has nothing to do with it.” Angie Spoto</a:t>
            </a:r>
            <a:endParaRPr lang="en-US" sz="2400">
              <a:solidFill>
                <a:srgbClr val="FFFFFF"/>
              </a:solidFill>
            </a:endParaRPr>
          </a:p>
        </p:txBody>
      </p:sp>
      <p:pic>
        <p:nvPicPr>
          <p:cNvPr id="5" name="Picture 4" descr="30 Thought-Provoking Quotes From The LGBTQ Community That Remind Us ...">
            <a:extLst>
              <a:ext uri="{FF2B5EF4-FFF2-40B4-BE49-F238E27FC236}">
                <a16:creationId xmlns:a16="http://schemas.microsoft.com/office/drawing/2014/main" id="{F44A8F75-7950-A4D3-4FE9-AA57206A04C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4758" r="12113" b="20611"/>
          <a:stretch/>
        </p:blipFill>
        <p:spPr bwMode="auto">
          <a:xfrm>
            <a:off x="8736805" y="3821905"/>
            <a:ext cx="2971801" cy="2419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1297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A7003-01C0-C4F8-AF95-DA5AB50B4D20}"/>
              </a:ext>
            </a:extLst>
          </p:cNvPr>
          <p:cNvSpPr>
            <a:spLocks noGrp="1"/>
          </p:cNvSpPr>
          <p:nvPr>
            <p:ph type="ctrTitle"/>
          </p:nvPr>
        </p:nvSpPr>
        <p:spPr>
          <a:xfrm>
            <a:off x="575668" y="223137"/>
            <a:ext cx="10302240" cy="1852046"/>
          </a:xfrm>
        </p:spPr>
        <p:txBody>
          <a:bodyPr/>
          <a:lstStyle/>
          <a:p>
            <a:r>
              <a:rPr lang="en-US" err="1"/>
              <a:t>Queernorm</a:t>
            </a:r>
            <a:r>
              <a:rPr lang="en-US"/>
              <a:t> past &amp; </a:t>
            </a:r>
            <a:r>
              <a:rPr lang="en-US" err="1"/>
              <a:t>PResent</a:t>
            </a:r>
            <a:endParaRPr lang="en-US"/>
          </a:p>
        </p:txBody>
      </p:sp>
      <p:sp>
        <p:nvSpPr>
          <p:cNvPr id="3" name="Subtitle 2">
            <a:extLst>
              <a:ext uri="{FF2B5EF4-FFF2-40B4-BE49-F238E27FC236}">
                <a16:creationId xmlns:a16="http://schemas.microsoft.com/office/drawing/2014/main" id="{D7A6040F-21EB-8B9B-BA6A-5E9CBABE1864}"/>
              </a:ext>
            </a:extLst>
          </p:cNvPr>
          <p:cNvSpPr>
            <a:spLocks noGrp="1"/>
          </p:cNvSpPr>
          <p:nvPr>
            <p:ph type="subTitle" idx="1"/>
          </p:nvPr>
        </p:nvSpPr>
        <p:spPr>
          <a:xfrm>
            <a:off x="1567705" y="2530938"/>
            <a:ext cx="9722734" cy="3729397"/>
          </a:xfrm>
        </p:spPr>
        <p:txBody>
          <a:bodyPr>
            <a:normAutofit/>
          </a:bodyPr>
          <a:lstStyle/>
          <a:p>
            <a:pPr marL="457200" indent="-457200">
              <a:buFont typeface="Wingdings,Sans-Serif"/>
              <a:buChar char="v"/>
            </a:pPr>
            <a:r>
              <a:rPr lang="en-US"/>
              <a:t>No clear beginning</a:t>
            </a:r>
          </a:p>
          <a:p>
            <a:pPr marL="457200" indent="-457200">
              <a:buFont typeface="Wingdings,Sans-Serif"/>
              <a:buChar char="v"/>
            </a:pPr>
            <a:r>
              <a:rPr lang="en-US"/>
              <a:t>"The Left Hand of Darkness" by Ursula Le Guin as one of the earliest </a:t>
            </a:r>
            <a:r>
              <a:rPr lang="en-US" err="1"/>
              <a:t>queernorm</a:t>
            </a:r>
            <a:r>
              <a:rPr lang="en-US"/>
              <a:t> books</a:t>
            </a:r>
          </a:p>
          <a:p>
            <a:pPr marL="285750" indent="-457200">
              <a:buFont typeface="Wingdings,Sans-Serif"/>
              <a:buChar char="v"/>
            </a:pPr>
            <a:endParaRPr lang="en-US" sz="2800"/>
          </a:p>
        </p:txBody>
      </p:sp>
      <p:pic>
        <p:nvPicPr>
          <p:cNvPr id="6" name="Picture Placeholder 5" descr="A close-up of a mosaic&#10;&#10;AI-generated content may be incorrect.">
            <a:extLst>
              <a:ext uri="{FF2B5EF4-FFF2-40B4-BE49-F238E27FC236}">
                <a16:creationId xmlns:a16="http://schemas.microsoft.com/office/drawing/2014/main" id="{73897EAC-C3A4-5330-758C-4E52EB8AD0A2}"/>
              </a:ext>
            </a:extLst>
          </p:cNvPr>
          <p:cNvPicPr>
            <a:picLocks noGrp="1" noChangeAspect="1"/>
          </p:cNvPicPr>
          <p:nvPr>
            <p:ph type="pic" sz="quarter" idx="13"/>
          </p:nvPr>
        </p:nvPicPr>
        <p:blipFill>
          <a:blip r:embed="rId3"/>
          <a:srcRect t="-343" r="1754" b="685"/>
          <a:stretch>
            <a:fillRect/>
          </a:stretch>
        </p:blipFill>
        <p:spPr>
          <a:xfrm>
            <a:off x="9636730" y="3568236"/>
            <a:ext cx="1647658" cy="2828839"/>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E256620D-3E5C-8DC5-ED6C-0A1755D85AA8}"/>
              </a:ext>
            </a:extLst>
          </p:cNvPr>
          <p:cNvSpPr txBox="1"/>
          <p:nvPr/>
        </p:nvSpPr>
        <p:spPr>
          <a:xfrm>
            <a:off x="1565001" y="3704033"/>
            <a:ext cx="7309555" cy="25473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457200">
              <a:lnSpc>
                <a:spcPct val="90000"/>
              </a:lnSpc>
              <a:spcBef>
                <a:spcPts val="1000"/>
              </a:spcBef>
              <a:buFont typeface="Wingdings,Sans-Serif"/>
              <a:buChar char="v"/>
            </a:pPr>
            <a:r>
              <a:rPr lang="en-US" sz="2400">
                <a:solidFill>
                  <a:srgbClr val="FFFFFF"/>
                </a:solidFill>
              </a:rPr>
              <a:t>More popular recently with some </a:t>
            </a:r>
            <a:r>
              <a:rPr lang="en-US" sz="2400" err="1">
                <a:solidFill>
                  <a:srgbClr val="FFFFFF"/>
                </a:solidFill>
              </a:rPr>
              <a:t>queernorm</a:t>
            </a:r>
            <a:r>
              <a:rPr lang="en-US" sz="2400">
                <a:solidFill>
                  <a:srgbClr val="FFFFFF"/>
                </a:solidFill>
              </a:rPr>
              <a:t> titles ending up on bestsellers list</a:t>
            </a:r>
            <a:endParaRPr lang="en-US" sz="2400"/>
          </a:p>
          <a:p>
            <a:pPr marL="742950" lvl="1" indent="-457200">
              <a:lnSpc>
                <a:spcPct val="90000"/>
              </a:lnSpc>
              <a:spcBef>
                <a:spcPts val="500"/>
              </a:spcBef>
              <a:buFont typeface="Courier New,monospace"/>
              <a:buChar char="o"/>
            </a:pPr>
            <a:r>
              <a:rPr lang="en-US" sz="2000">
                <a:solidFill>
                  <a:srgbClr val="FFFFFF"/>
                </a:solidFill>
              </a:rPr>
              <a:t>Could be linked to the current political climate and to the increase in demand for LGBTQ+ representation in media</a:t>
            </a:r>
            <a:endParaRPr lang="en-US" sz="2000"/>
          </a:p>
          <a:p>
            <a:pPr marL="1200150" lvl="2" indent="-457200" algn="ctr">
              <a:lnSpc>
                <a:spcPct val="90000"/>
              </a:lnSpc>
              <a:spcBef>
                <a:spcPts val="500"/>
              </a:spcBef>
              <a:buFont typeface="Wingdings,Sans-Serif"/>
              <a:buChar char="§"/>
            </a:pPr>
            <a:r>
              <a:rPr lang="en-US" sz="2000">
                <a:solidFill>
                  <a:srgbClr val="FFFFFF"/>
                </a:solidFill>
              </a:rPr>
              <a:t>Currently prompt 19 of </a:t>
            </a:r>
            <a:r>
              <a:rPr lang="en-US" sz="2000" err="1">
                <a:solidFill>
                  <a:srgbClr val="FFFFFF"/>
                </a:solidFill>
              </a:rPr>
              <a:t>Bookriot's</a:t>
            </a:r>
            <a:r>
              <a:rPr lang="en-US" sz="2000">
                <a:solidFill>
                  <a:srgbClr val="FFFFFF"/>
                </a:solidFill>
              </a:rPr>
              <a:t> 2025 Read Harder Challenge</a:t>
            </a:r>
            <a:endParaRPr lang="en-US" sz="2000"/>
          </a:p>
          <a:p>
            <a:pPr algn="l"/>
            <a:endParaRPr lang="en-US"/>
          </a:p>
        </p:txBody>
      </p:sp>
    </p:spTree>
    <p:extLst>
      <p:ext uri="{BB962C8B-B14F-4D97-AF65-F5344CB8AC3E}">
        <p14:creationId xmlns:p14="http://schemas.microsoft.com/office/powerpoint/2010/main" val="276631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CB44C-7E26-4371-052A-67CF07571B39}"/>
              </a:ext>
            </a:extLst>
          </p:cNvPr>
          <p:cNvSpPr>
            <a:spLocks noGrp="1"/>
          </p:cNvSpPr>
          <p:nvPr>
            <p:ph type="ctrTitle"/>
          </p:nvPr>
        </p:nvSpPr>
        <p:spPr>
          <a:xfrm>
            <a:off x="462130" y="438374"/>
            <a:ext cx="10291035" cy="731458"/>
          </a:xfrm>
        </p:spPr>
        <p:txBody>
          <a:bodyPr/>
          <a:lstStyle/>
          <a:p>
            <a:r>
              <a:rPr lang="en-US"/>
              <a:t>Famous examples</a:t>
            </a:r>
          </a:p>
        </p:txBody>
      </p:sp>
      <p:pic>
        <p:nvPicPr>
          <p:cNvPr id="5" name="Picture Placeholder 4" descr="A cover of a book&#10;&#10;AI-generated content may be incorrect.">
            <a:extLst>
              <a:ext uri="{FF2B5EF4-FFF2-40B4-BE49-F238E27FC236}">
                <a16:creationId xmlns:a16="http://schemas.microsoft.com/office/drawing/2014/main" id="{80B38674-2C9D-8901-5673-B850819B01F8}"/>
              </a:ext>
            </a:extLst>
          </p:cNvPr>
          <p:cNvPicPr>
            <a:picLocks noGrp="1" noChangeAspect="1"/>
          </p:cNvPicPr>
          <p:nvPr>
            <p:ph type="pic" sz="quarter" idx="13"/>
          </p:nvPr>
        </p:nvPicPr>
        <p:blipFill>
          <a:blip r:embed="rId3"/>
          <a:srcRect l="-943" t="308" r="1887"/>
          <a:stretch>
            <a:fillRect/>
          </a:stretch>
        </p:blipFill>
        <p:spPr>
          <a:xfrm>
            <a:off x="1465632" y="1677204"/>
            <a:ext cx="1921705" cy="2944069"/>
          </a:xfrm>
          <a:prstGeom prst="rect">
            <a:avLst/>
          </a:prstGeom>
          <a:ln>
            <a:noFill/>
          </a:ln>
          <a:effectLst>
            <a:outerShdw blurRad="292100" dist="139700" dir="2700000" algn="tl" rotWithShape="0">
              <a:srgbClr val="333333">
                <a:alpha val="65000"/>
              </a:srgbClr>
            </a:outerShdw>
          </a:effectLst>
        </p:spPr>
      </p:pic>
      <p:pic>
        <p:nvPicPr>
          <p:cNvPr id="7" name="Picture Placeholder 4" descr="A cover of a book&#10;&#10;AI-generated content may be incorrect.">
            <a:extLst>
              <a:ext uri="{FF2B5EF4-FFF2-40B4-BE49-F238E27FC236}">
                <a16:creationId xmlns:a16="http://schemas.microsoft.com/office/drawing/2014/main" id="{30CCB52F-ED5F-3D08-9F8C-694290F5A0AD}"/>
              </a:ext>
            </a:extLst>
          </p:cNvPr>
          <p:cNvPicPr>
            <a:picLocks noChangeAspect="1"/>
          </p:cNvPicPr>
          <p:nvPr/>
        </p:nvPicPr>
        <p:blipFill>
          <a:blip r:embed="rId4"/>
          <a:srcRect l="2154" r="2154"/>
          <a:stretch>
            <a:fillRect/>
          </a:stretch>
        </p:blipFill>
        <p:spPr>
          <a:xfrm>
            <a:off x="3544809" y="3425491"/>
            <a:ext cx="1921705" cy="2958446"/>
          </a:xfrm>
          <a:prstGeom prst="rect">
            <a:avLst/>
          </a:prstGeom>
          <a:ln>
            <a:noFill/>
          </a:ln>
          <a:effectLst>
            <a:outerShdw blurRad="292100" dist="139700" dir="2700000" algn="tl" rotWithShape="0">
              <a:srgbClr val="333333">
                <a:alpha val="65000"/>
              </a:srgbClr>
            </a:outerShdw>
          </a:effectLst>
        </p:spPr>
      </p:pic>
      <p:pic>
        <p:nvPicPr>
          <p:cNvPr id="8" name="Picture Placeholder 4" descr="A book cover with a dragon on top of a tower&#10;&#10;AI-generated content may be incorrect.">
            <a:extLst>
              <a:ext uri="{FF2B5EF4-FFF2-40B4-BE49-F238E27FC236}">
                <a16:creationId xmlns:a16="http://schemas.microsoft.com/office/drawing/2014/main" id="{6DED97AF-1BA4-0662-C029-259F76C5CDC5}"/>
              </a:ext>
            </a:extLst>
          </p:cNvPr>
          <p:cNvPicPr>
            <a:picLocks noChangeAspect="1"/>
          </p:cNvPicPr>
          <p:nvPr/>
        </p:nvPicPr>
        <p:blipFill>
          <a:blip r:embed="rId5"/>
          <a:srcRect l="873" r="873"/>
          <a:stretch>
            <a:fillRect/>
          </a:stretch>
        </p:blipFill>
        <p:spPr>
          <a:xfrm>
            <a:off x="5637983" y="1642699"/>
            <a:ext cx="1921705" cy="2958446"/>
          </a:xfrm>
          <a:prstGeom prst="rect">
            <a:avLst/>
          </a:prstGeom>
          <a:ln>
            <a:noFill/>
          </a:ln>
          <a:effectLst>
            <a:outerShdw blurRad="292100" dist="139700" dir="2700000" algn="tl" rotWithShape="0">
              <a:srgbClr val="333333">
                <a:alpha val="65000"/>
              </a:srgbClr>
            </a:outerShdw>
          </a:effectLst>
        </p:spPr>
      </p:pic>
      <p:pic>
        <p:nvPicPr>
          <p:cNvPr id="10" name="Picture Placeholder 4" descr="A red bird on a blue background&#10;&#10;AI-generated content may be incorrect.">
            <a:extLst>
              <a:ext uri="{FF2B5EF4-FFF2-40B4-BE49-F238E27FC236}">
                <a16:creationId xmlns:a16="http://schemas.microsoft.com/office/drawing/2014/main" id="{57695E24-9D85-BAB5-A681-77BAE43A217D}"/>
              </a:ext>
            </a:extLst>
          </p:cNvPr>
          <p:cNvPicPr>
            <a:picLocks noChangeAspect="1"/>
          </p:cNvPicPr>
          <p:nvPr/>
        </p:nvPicPr>
        <p:blipFill>
          <a:blip r:embed="rId6"/>
          <a:srcRect l="1473" r="1473"/>
          <a:stretch>
            <a:fillRect/>
          </a:stretch>
        </p:blipFill>
        <p:spPr>
          <a:xfrm>
            <a:off x="7757287" y="3649721"/>
            <a:ext cx="1921705" cy="2958446"/>
          </a:xfrm>
          <a:prstGeom prst="rect">
            <a:avLst/>
          </a:prstGeom>
          <a:ln>
            <a:noFill/>
          </a:ln>
          <a:effectLst>
            <a:outerShdw blurRad="292100" dist="139700" dir="2700000" algn="tl" rotWithShape="0">
              <a:srgbClr val="333333">
                <a:alpha val="65000"/>
              </a:srgbClr>
            </a:outerShdw>
          </a:effectLst>
        </p:spPr>
      </p:pic>
      <p:pic>
        <p:nvPicPr>
          <p:cNvPr id="11" name="Picture Placeholder 4" descr="A cartoon of a child with a sword&#10;&#10;AI-generated content may be incorrect.">
            <a:extLst>
              <a:ext uri="{FF2B5EF4-FFF2-40B4-BE49-F238E27FC236}">
                <a16:creationId xmlns:a16="http://schemas.microsoft.com/office/drawing/2014/main" id="{BFC294F5-5F89-97E8-2226-744FB2F64BE8}"/>
              </a:ext>
            </a:extLst>
          </p:cNvPr>
          <p:cNvPicPr>
            <a:picLocks noChangeAspect="1"/>
          </p:cNvPicPr>
          <p:nvPr/>
        </p:nvPicPr>
        <p:blipFill>
          <a:blip r:embed="rId7"/>
          <a:srcRect l="787" r="787"/>
          <a:stretch>
            <a:fillRect/>
          </a:stretch>
        </p:blipFill>
        <p:spPr>
          <a:xfrm>
            <a:off x="9859215" y="1642698"/>
            <a:ext cx="1921705" cy="2958446"/>
          </a:xfrm>
          <a:prstGeom prst="rect">
            <a:avLst/>
          </a:prstGeom>
          <a:ln>
            <a:noFill/>
          </a:ln>
          <a:effectLst>
            <a:outerShdw blurRad="292100" dist="139700" dir="2700000" algn="tl" rotWithShape="0">
              <a:srgbClr val="333333">
                <a:alpha val="65000"/>
              </a:srgbClr>
            </a:outerShdw>
          </a:effectLst>
        </p:spPr>
      </p:pic>
      <p:sp>
        <p:nvSpPr>
          <p:cNvPr id="12" name="TextBox 11">
            <a:extLst>
              <a:ext uri="{FF2B5EF4-FFF2-40B4-BE49-F238E27FC236}">
                <a16:creationId xmlns:a16="http://schemas.microsoft.com/office/drawing/2014/main" id="{CE3AB01C-AA96-5895-9F4D-CE771253318E}"/>
              </a:ext>
            </a:extLst>
          </p:cNvPr>
          <p:cNvSpPr txBox="1"/>
          <p:nvPr/>
        </p:nvSpPr>
        <p:spPr>
          <a:xfrm>
            <a:off x="1467933" y="4609426"/>
            <a:ext cx="1898343"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rPr>
              <a:t>Legends and Lattes, by </a:t>
            </a:r>
            <a:br>
              <a:rPr lang="en-US">
                <a:solidFill>
                  <a:schemeClr val="bg1"/>
                </a:solidFill>
              </a:rPr>
            </a:br>
            <a:r>
              <a:rPr lang="en-US">
                <a:solidFill>
                  <a:schemeClr val="bg1"/>
                </a:solidFill>
              </a:rPr>
              <a:t>Travis Baldree (Tor, 2022)</a:t>
            </a:r>
          </a:p>
        </p:txBody>
      </p:sp>
      <p:sp>
        <p:nvSpPr>
          <p:cNvPr id="15" name="TextBox 14">
            <a:extLst>
              <a:ext uri="{FF2B5EF4-FFF2-40B4-BE49-F238E27FC236}">
                <a16:creationId xmlns:a16="http://schemas.microsoft.com/office/drawing/2014/main" id="{1FEF9626-E4EC-7A7C-F61E-D18D2F4F565F}"/>
              </a:ext>
            </a:extLst>
          </p:cNvPr>
          <p:cNvSpPr txBox="1"/>
          <p:nvPr/>
        </p:nvSpPr>
        <p:spPr>
          <a:xfrm>
            <a:off x="3585118" y="1947772"/>
            <a:ext cx="1882674"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err="1">
                <a:solidFill>
                  <a:schemeClr val="bg1"/>
                </a:solidFill>
              </a:rPr>
              <a:t>Nimona</a:t>
            </a:r>
            <a:r>
              <a:rPr lang="en-US">
                <a:solidFill>
                  <a:schemeClr val="bg1"/>
                </a:solidFill>
              </a:rPr>
              <a:t>, by N. D. Stevenson  </a:t>
            </a:r>
            <a:br>
              <a:rPr lang="en-US">
                <a:solidFill>
                  <a:schemeClr val="bg1"/>
                </a:solidFill>
              </a:rPr>
            </a:br>
            <a:r>
              <a:rPr lang="en-US">
                <a:solidFill>
                  <a:schemeClr val="bg1"/>
                </a:solidFill>
              </a:rPr>
              <a:t>(HarperCollins, 2015)</a:t>
            </a:r>
          </a:p>
        </p:txBody>
      </p:sp>
      <p:sp>
        <p:nvSpPr>
          <p:cNvPr id="16" name="TextBox 15">
            <a:extLst>
              <a:ext uri="{FF2B5EF4-FFF2-40B4-BE49-F238E27FC236}">
                <a16:creationId xmlns:a16="http://schemas.microsoft.com/office/drawing/2014/main" id="{90C6E824-6F4C-AED2-6ECE-042B24CFA8C8}"/>
              </a:ext>
            </a:extLst>
          </p:cNvPr>
          <p:cNvSpPr txBox="1"/>
          <p:nvPr/>
        </p:nvSpPr>
        <p:spPr>
          <a:xfrm>
            <a:off x="5674791" y="4810710"/>
            <a:ext cx="1826456"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chemeClr val="bg1"/>
                </a:solidFill>
              </a:rPr>
              <a:t>The Priory of the Orange Tree, by Samantha Shannon  (Bloomsbury Publishing, 2019)</a:t>
            </a:r>
          </a:p>
        </p:txBody>
      </p:sp>
      <p:sp>
        <p:nvSpPr>
          <p:cNvPr id="17" name="TextBox 16">
            <a:extLst>
              <a:ext uri="{FF2B5EF4-FFF2-40B4-BE49-F238E27FC236}">
                <a16:creationId xmlns:a16="http://schemas.microsoft.com/office/drawing/2014/main" id="{A9F4E99D-55B3-BD3C-7F35-BCDD955D617A}"/>
              </a:ext>
            </a:extLst>
          </p:cNvPr>
          <p:cNvSpPr txBox="1"/>
          <p:nvPr/>
        </p:nvSpPr>
        <p:spPr>
          <a:xfrm>
            <a:off x="7750204" y="1374520"/>
            <a:ext cx="1928788"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rPr>
              <a:t>This is How You Lose the Time War, Amal El-</a:t>
            </a:r>
            <a:r>
              <a:rPr lang="en-US" err="1">
                <a:solidFill>
                  <a:schemeClr val="bg1"/>
                </a:solidFill>
              </a:rPr>
              <a:t>Mohtar</a:t>
            </a:r>
            <a:r>
              <a:rPr lang="en-US">
                <a:solidFill>
                  <a:schemeClr val="bg1"/>
                </a:solidFill>
              </a:rPr>
              <a:t> &amp; Max Gladstone </a:t>
            </a:r>
            <a:br>
              <a:rPr lang="en-US"/>
            </a:br>
            <a:r>
              <a:rPr lang="en-US">
                <a:solidFill>
                  <a:schemeClr val="bg1"/>
                </a:solidFill>
              </a:rPr>
              <a:t>(Saga Press, 2019)</a:t>
            </a:r>
          </a:p>
        </p:txBody>
      </p:sp>
      <p:sp>
        <p:nvSpPr>
          <p:cNvPr id="19" name="TextBox 18">
            <a:extLst>
              <a:ext uri="{FF2B5EF4-FFF2-40B4-BE49-F238E27FC236}">
                <a16:creationId xmlns:a16="http://schemas.microsoft.com/office/drawing/2014/main" id="{AF56A1BE-F68E-8713-D16D-7CF721C873AF}"/>
              </a:ext>
            </a:extLst>
          </p:cNvPr>
          <p:cNvSpPr txBox="1"/>
          <p:nvPr/>
        </p:nvSpPr>
        <p:spPr>
          <a:xfrm>
            <a:off x="9924780" y="4853841"/>
            <a:ext cx="1912719"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rPr>
              <a:t>She-Ra and the Princesses of Power  (Dreamworks Animation, 2018-2020)</a:t>
            </a:r>
          </a:p>
        </p:txBody>
      </p:sp>
    </p:spTree>
    <p:extLst>
      <p:ext uri="{BB962C8B-B14F-4D97-AF65-F5344CB8AC3E}">
        <p14:creationId xmlns:p14="http://schemas.microsoft.com/office/powerpoint/2010/main" val="11747738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36073-F714-DD57-69F6-D3A41748D46D}"/>
              </a:ext>
            </a:extLst>
          </p:cNvPr>
          <p:cNvSpPr>
            <a:spLocks noGrp="1"/>
          </p:cNvSpPr>
          <p:nvPr>
            <p:ph type="ctrTitle"/>
          </p:nvPr>
        </p:nvSpPr>
        <p:spPr>
          <a:xfrm>
            <a:off x="361277" y="-43479"/>
            <a:ext cx="10302240" cy="1852046"/>
          </a:xfrm>
        </p:spPr>
        <p:txBody>
          <a:bodyPr/>
          <a:lstStyle/>
          <a:p>
            <a:r>
              <a:rPr lang="en-US"/>
              <a:t>Queernorm across Genres</a:t>
            </a:r>
          </a:p>
        </p:txBody>
      </p:sp>
      <p:sp>
        <p:nvSpPr>
          <p:cNvPr id="3" name="Subtitle 2">
            <a:extLst>
              <a:ext uri="{FF2B5EF4-FFF2-40B4-BE49-F238E27FC236}">
                <a16:creationId xmlns:a16="http://schemas.microsoft.com/office/drawing/2014/main" id="{B38A0990-4819-7FAD-72B4-A087E23F8631}"/>
              </a:ext>
            </a:extLst>
          </p:cNvPr>
          <p:cNvSpPr>
            <a:spLocks noGrp="1"/>
          </p:cNvSpPr>
          <p:nvPr>
            <p:ph type="subTitle" idx="1"/>
          </p:nvPr>
        </p:nvSpPr>
        <p:spPr>
          <a:xfrm>
            <a:off x="1679302" y="2213496"/>
            <a:ext cx="9087392" cy="3823025"/>
          </a:xfrm>
        </p:spPr>
        <p:txBody>
          <a:bodyPr vert="horz" lIns="0" tIns="0" rIns="0" bIns="0" rtlCol="0" anchor="t" anchorCtr="0">
            <a:noAutofit/>
          </a:bodyPr>
          <a:lstStyle/>
          <a:p>
            <a:pPr>
              <a:spcAft>
                <a:spcPts val="200"/>
              </a:spcAft>
            </a:pPr>
            <a:r>
              <a:rPr lang="en-US" sz="3600"/>
              <a:t>Speculative fiction</a:t>
            </a:r>
            <a:endParaRPr lang="en-US" sz="3600">
              <a:solidFill>
                <a:srgbClr val="000000"/>
              </a:solidFill>
            </a:endParaRPr>
          </a:p>
          <a:p>
            <a:pPr marL="342900" indent="-342900">
              <a:spcAft>
                <a:spcPts val="200"/>
              </a:spcAft>
              <a:buChar char="•"/>
            </a:pPr>
            <a:r>
              <a:rPr lang="en-US" sz="3200"/>
              <a:t>Removing</a:t>
            </a:r>
            <a:r>
              <a:rPr lang="en-US" sz="3200">
                <a:ea typeface="+mn-lt"/>
                <a:cs typeface="+mn-lt"/>
              </a:rPr>
              <a:t> the "problem" of queerness</a:t>
            </a:r>
            <a:endParaRPr lang="en-US" sz="3200">
              <a:solidFill>
                <a:srgbClr val="000000"/>
              </a:solidFill>
              <a:ea typeface="+mn-lt"/>
              <a:cs typeface="+mn-lt"/>
            </a:endParaRPr>
          </a:p>
          <a:p>
            <a:pPr marL="1143000" lvl="1" indent="-342900" algn="l">
              <a:spcAft>
                <a:spcPts val="200"/>
              </a:spcAft>
              <a:buChar char="•"/>
            </a:pPr>
            <a:r>
              <a:rPr lang="en-US" sz="2800">
                <a:solidFill>
                  <a:schemeClr val="bg1"/>
                </a:solidFill>
                <a:ea typeface="+mn-lt"/>
                <a:cs typeface="+mn-lt"/>
              </a:rPr>
              <a:t>Examples: cozy fantasy, hopepunk</a:t>
            </a:r>
          </a:p>
          <a:p>
            <a:pPr marL="342900" algn="l">
              <a:spcAft>
                <a:spcPts val="200"/>
              </a:spcAft>
            </a:pPr>
            <a:r>
              <a:rPr lang="en-US" sz="3200">
                <a:ea typeface="+mn-lt"/>
                <a:cs typeface="+mn-lt"/>
              </a:rPr>
              <a:t>vs</a:t>
            </a:r>
          </a:p>
          <a:p>
            <a:pPr marL="342900" indent="-342900" algn="l">
              <a:spcAft>
                <a:spcPts val="200"/>
              </a:spcAft>
              <a:buChar char="•"/>
            </a:pPr>
            <a:r>
              <a:rPr lang="en-US" sz="3200">
                <a:ea typeface="+mn-lt"/>
                <a:cs typeface="+mn-lt"/>
              </a:rPr>
              <a:t>Exploring queerness without limits</a:t>
            </a:r>
          </a:p>
          <a:p>
            <a:pPr marL="1143000" lvl="1" indent="-342900" algn="l">
              <a:spcAft>
                <a:spcPts val="200"/>
              </a:spcAft>
              <a:buChar char="•"/>
            </a:pPr>
            <a:r>
              <a:rPr lang="en-US" sz="2800">
                <a:solidFill>
                  <a:schemeClr val="bg1"/>
                </a:solidFill>
              </a:rPr>
              <a:t>Pushing boundaries with technology or magic </a:t>
            </a:r>
          </a:p>
          <a:p>
            <a:pPr marL="1143000" lvl="1" indent="-342900" algn="l">
              <a:spcAft>
                <a:spcPts val="200"/>
              </a:spcAft>
              <a:buChar char="•"/>
            </a:pPr>
            <a:r>
              <a:rPr lang="en-US" sz="2800">
                <a:solidFill>
                  <a:schemeClr val="bg1"/>
                </a:solidFill>
              </a:rPr>
              <a:t>New types of coexistence and intimacy</a:t>
            </a:r>
          </a:p>
          <a:p>
            <a:pPr marL="342900" indent="-342900" algn="l">
              <a:spcAft>
                <a:spcPts val="200"/>
              </a:spcAft>
              <a:buChar char="•"/>
            </a:pPr>
            <a:endParaRPr lang="en-US" sz="2800"/>
          </a:p>
          <a:p>
            <a:pPr algn="l">
              <a:spcAft>
                <a:spcPts val="200"/>
              </a:spcAft>
            </a:pPr>
            <a:endParaRPr lang="en-US">
              <a:solidFill>
                <a:schemeClr val="bg1"/>
              </a:solidFill>
            </a:endParaRPr>
          </a:p>
          <a:p>
            <a:pPr marL="342900" algn="l">
              <a:spcAft>
                <a:spcPts val="200"/>
              </a:spcAft>
              <a:buFont typeface="Arial" panose="020B0604020202020204" pitchFamily="34" charset="0"/>
              <a:buChar char="•"/>
            </a:pPr>
            <a:endParaRPr lang="en-US">
              <a:solidFill>
                <a:schemeClr val="bg1"/>
              </a:solidFill>
            </a:endParaRPr>
          </a:p>
          <a:p>
            <a:pPr marL="800100" lvl="1" algn="l">
              <a:spcAft>
                <a:spcPts val="100"/>
              </a:spcAft>
              <a:buFont typeface="Arial" panose="020B0604020202020204" pitchFamily="34" charset="0"/>
              <a:buChar char="•"/>
            </a:pPr>
            <a:endParaRPr lang="en-US">
              <a:solidFill>
                <a:schemeClr val="bg1"/>
              </a:solidFill>
            </a:endParaRPr>
          </a:p>
        </p:txBody>
      </p:sp>
    </p:spTree>
    <p:extLst>
      <p:ext uri="{BB962C8B-B14F-4D97-AF65-F5344CB8AC3E}">
        <p14:creationId xmlns:p14="http://schemas.microsoft.com/office/powerpoint/2010/main" val="1557348691"/>
      </p:ext>
    </p:extLst>
  </p:cSld>
  <p:clrMapOvr>
    <a:masterClrMapping/>
  </p:clrMapOvr>
</p:sld>
</file>

<file path=ppt/theme/theme1.xml><?xml version="1.0" encoding="utf-8"?>
<a:theme xmlns:a="http://schemas.openxmlformats.org/drawingml/2006/main" name="GradientVTI">
  <a:themeElements>
    <a:clrScheme name="Gradient">
      <a:dk1>
        <a:sysClr val="windowText" lastClr="000000"/>
      </a:dk1>
      <a:lt1>
        <a:sysClr val="window" lastClr="FFFFFF"/>
      </a:lt1>
      <a:dk2>
        <a:srgbClr val="10013F"/>
      </a:dk2>
      <a:lt2>
        <a:srgbClr val="F2F0FF"/>
      </a:lt2>
      <a:accent1>
        <a:srgbClr val="814DFF"/>
      </a:accent1>
      <a:accent2>
        <a:srgbClr val="243FFF"/>
      </a:accent2>
      <a:accent3>
        <a:srgbClr val="FF83B6"/>
      </a:accent3>
      <a:accent4>
        <a:srgbClr val="FF9022"/>
      </a:accent4>
      <a:accent5>
        <a:srgbClr val="FF1F85"/>
      </a:accent5>
      <a:accent6>
        <a:srgbClr val="1A98FF"/>
      </a:accent6>
      <a:hlink>
        <a:srgbClr val="0563C1"/>
      </a:hlink>
      <a:folHlink>
        <a:srgbClr val="954F72"/>
      </a:folHlink>
    </a:clrScheme>
    <a:fontScheme name="Univers">
      <a:majorFont>
        <a:latin typeface="Univers"/>
        <a:ea typeface=""/>
        <a:cs typeface=""/>
      </a:majorFont>
      <a:minorFont>
        <a:latin typeface="Univer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alaxy presentation_Win32_SL_V16" id="{36B34AD0-AFC2-468E-8620-6CFD159B149F}" vid="{ACCF8893-1A0E-437D-A612-1659D305EA1C}"/>
    </a:ext>
  </a:extLst>
</a:theme>
</file>

<file path=ppt/theme/theme2.xml><?xml version="1.0" encoding="utf-8"?>
<a:theme xmlns:a="http://schemas.openxmlformats.org/drawingml/2006/main" name="Office Theme">
  <a:themeElements>
    <a:clrScheme name="2026 Conference">
      <a:dk1>
        <a:srgbClr val="027676"/>
      </a:dk1>
      <a:lt1>
        <a:srgbClr val="FFFFFF"/>
      </a:lt1>
      <a:dk2>
        <a:srgbClr val="EA7867"/>
      </a:dk2>
      <a:lt2>
        <a:srgbClr val="FCECDB"/>
      </a:lt2>
      <a:accent1>
        <a:srgbClr val="87C3BF"/>
      </a:accent1>
      <a:accent2>
        <a:srgbClr val="F0A586"/>
      </a:accent2>
      <a:accent3>
        <a:srgbClr val="F05758"/>
      </a:accent3>
      <a:accent4>
        <a:srgbClr val="FAAE58"/>
      </a:accent4>
      <a:accent5>
        <a:srgbClr val="815241"/>
      </a:accent5>
      <a:accent6>
        <a:srgbClr val="47231A"/>
      </a:accent6>
      <a:hlink>
        <a:srgbClr val="C58C54"/>
      </a:hlink>
      <a:folHlink>
        <a:srgbClr val="0A344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2D646E0-DCC8-4209-B539-AA58186B682C}">
  <ds:schemaRefs>
    <ds:schemaRef ds:uri="16c05727-aa75-4e4a-9b5f-8a80a1165891"/>
    <ds:schemaRef ds:uri="230e9df3-be65-4c73-a93b-d1236ebd677e"/>
    <ds:schemaRef ds:uri="71af3243-3dd4-4a8d-8c0d-dd76da1f02a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0E87F72-70BF-43BC-A0D4-53665DC12672}">
  <ds:schemaRefs>
    <ds:schemaRef ds:uri="230e9df3-be65-4c73-a93b-d1236ebd677e"/>
    <ds:schemaRef ds:uri="71af3243-3dd4-4a8d-8c0d-dd76da1f02a5"/>
    <ds:schemaRef ds:uri="http://schemas.microsoft.com/office/2006/metadata/properties"/>
    <ds:schemaRef ds:uri="http://schemas.microsoft.com/office/infopath/2007/PartnerControls"/>
    <ds:schemaRef ds:uri="http://schemas.microsoft.com/sharepoint/v3"/>
  </ds:schemaRefs>
</ds:datastoreItem>
</file>

<file path=customXml/itemProps3.xml><?xml version="1.0" encoding="utf-8"?>
<ds:datastoreItem xmlns:ds="http://schemas.openxmlformats.org/officeDocument/2006/customXml" ds:itemID="{FABD9919-8F5A-4B99-83E1-E90FE1DCF2E1}">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TM04033937[[fn=Vapor Trail]]</Template>
  <TotalTime>163</TotalTime>
  <Words>2770</Words>
  <Application>Microsoft Office PowerPoint</Application>
  <PresentationFormat>Widescreen</PresentationFormat>
  <Paragraphs>485</Paragraphs>
  <Slides>36</Slides>
  <Notes>32</Notes>
  <HiddenSlides>0</HiddenSlides>
  <MMClips>0</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36</vt:i4>
      </vt:variant>
    </vt:vector>
  </HeadingPairs>
  <TitlesOfParts>
    <vt:vector size="52" baseType="lpstr">
      <vt:lpstr>Aptos</vt:lpstr>
      <vt:lpstr>Aptos Black</vt:lpstr>
      <vt:lpstr>Arial</vt:lpstr>
      <vt:lpstr>Arial,Sans-Serif</vt:lpstr>
      <vt:lpstr>Calibri</vt:lpstr>
      <vt:lpstr>Courier New</vt:lpstr>
      <vt:lpstr>Courier New,monospace</vt:lpstr>
      <vt:lpstr>Georgia</vt:lpstr>
      <vt:lpstr>Play</vt:lpstr>
      <vt:lpstr>Rubik</vt:lpstr>
      <vt:lpstr>Segoe UI</vt:lpstr>
      <vt:lpstr>Univers</vt:lpstr>
      <vt:lpstr>Wingdings</vt:lpstr>
      <vt:lpstr>Wingdings,Sans-Serif</vt:lpstr>
      <vt:lpstr>GradientVTI</vt:lpstr>
      <vt:lpstr>Office Theme</vt:lpstr>
      <vt:lpstr>PowerPoint Presentation</vt:lpstr>
      <vt:lpstr>Don’t Miss!</vt:lpstr>
      <vt:lpstr>The joy of   queernorm:  a readers’ advisory training</vt:lpstr>
      <vt:lpstr>Our presenters</vt:lpstr>
      <vt:lpstr> Agenda</vt:lpstr>
      <vt:lpstr>Definition of Queernorm</vt:lpstr>
      <vt:lpstr>Queernorm past &amp; PResent</vt:lpstr>
      <vt:lpstr>Famous examples</vt:lpstr>
      <vt:lpstr>Queernorm across Genres</vt:lpstr>
      <vt:lpstr>Queernorm across Genres</vt:lpstr>
      <vt:lpstr>Legacy wolf by Lorelei M. HART &amp; COLBIE DUNBAR Independently PUBLISHED Released 9/10/25</vt:lpstr>
      <vt:lpstr>The Incubus's Assistant by Amy padilla INDEPENDeNTLY PUBLISHED released 12/6/24</vt:lpstr>
      <vt:lpstr>Sent to a fantasy world and now all the men want me VOL.1  by Jaclyn Osborn INDEPENDeNTLY PUBLISHED 6/28/23 </vt:lpstr>
      <vt:lpstr>You to me by Sophie o’dare tails x horns book one INDEPENDeNTLY PUBLISHED 10/11/2016 </vt:lpstr>
      <vt:lpstr>The Duke by Anna Cowan</vt:lpstr>
      <vt:lpstr>A Change of Pace by J. A. Stevens</vt:lpstr>
      <vt:lpstr>When Women Were Warriors by Catherine M. Wilson</vt:lpstr>
      <vt:lpstr>Monstress Series by Marjorie M. Liu &amp; Sana Takeda</vt:lpstr>
      <vt:lpstr>"Dark Olympus" Series by Katee Robert Sourcebooks casablanca Released 06/01/2021 - Current</vt:lpstr>
      <vt:lpstr>Of Monsters and mainframes, Barbara truelove bindery books Released 06/03/2025</vt:lpstr>
      <vt:lpstr>The Impossible Garden of clara thorne by summer n. england Hachette book group / Forever Released 4/7/26</vt:lpstr>
      <vt:lpstr>Turncloak by l. k. steven PRH / Del Rey coming out 09/15/26</vt:lpstr>
      <vt:lpstr>QUEERNORM STORYTIME!</vt:lpstr>
      <vt:lpstr>QUEERNORM Recs for all ages</vt:lpstr>
      <vt:lpstr>QUEERNORM Recs for all ages</vt:lpstr>
      <vt:lpstr>  Subject headings &amp;  genre terms</vt:lpstr>
      <vt:lpstr>Queernorm Video games</vt:lpstr>
      <vt:lpstr>Book &amp; media recommendations</vt:lpstr>
      <vt:lpstr>Author recommendations</vt:lpstr>
      <vt:lpstr>Resources</vt:lpstr>
      <vt:lpstr>LGBTQIA+ SUPPORT &amp;  RESOURCES</vt:lpstr>
      <vt:lpstr>Foreword by Daryl banner Taken From foreword in “HOPEFUL ROMANTIC” PART OF Spruce Texas romance series</vt:lpstr>
      <vt:lpstr>Amanda Crabill | ACRABILL@SMRLA.ORG Teresa Miller |  teresa.miller@pgcmls.info Theo Scully | cscully@bcpl.net</vt:lpstr>
      <vt:lpstr>Links for Documents:  Author Recommendations  Additional Resources  Queernorm Video Game List  More Title and Media Resources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Amanda Crabill</dc:creator>
  <cp:lastModifiedBy>Amanda Crabill</cp:lastModifiedBy>
  <cp:revision>207</cp:revision>
  <dcterms:created xsi:type="dcterms:W3CDTF">2025-05-13T13:45:16Z</dcterms:created>
  <dcterms:modified xsi:type="dcterms:W3CDTF">2026-05-04T18:43:46Z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